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71" r:id="rId11"/>
    <p:sldId id="270" r:id="rId12"/>
    <p:sldId id="265" r:id="rId13"/>
    <p:sldId id="266" r:id="rId14"/>
    <p:sldId id="267" r:id="rId15"/>
    <p:sldId id="268" r:id="rId16"/>
    <p:sldId id="269" r:id="rId17"/>
  </p:sldIdLst>
  <p:sldSz cx="18288000" cy="10287000"/>
  <p:notesSz cx="6858000" cy="9144000"/>
  <p:embeddedFontLst>
    <p:embeddedFont>
      <p:font typeface="Open Sans Extra Bold" panose="020B0604020202020204" charset="0"/>
      <p:regular r:id="rId19"/>
    </p:embeddedFont>
    <p:embeddedFont>
      <p:font typeface="Poppins" panose="00000500000000000000" pitchFamily="2" charset="0"/>
      <p:regular r:id="rId20"/>
      <p:bold r:id="rId21"/>
      <p:italic r:id="rId22"/>
      <p:boldItalic r:id="rId23"/>
    </p:embeddedFont>
    <p:embeddedFont>
      <p:font typeface="Poppins Bold" panose="00000800000000000000" charset="0"/>
      <p:regular r:id="rId24"/>
    </p:embeddedFont>
    <p:embeddedFont>
      <p:font typeface="Segoe UI Emoji" panose="020B0502040204020203" pitchFamily="3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20" autoAdjust="0"/>
  </p:normalViewPr>
  <p:slideViewPr>
    <p:cSldViewPr>
      <p:cViewPr varScale="1">
        <p:scale>
          <a:sx n="71" d="100"/>
          <a:sy n="71" d="100"/>
        </p:scale>
        <p:origin x="97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2EBF1C-9BD3-46FD-8F17-655F506CD9B7}" type="datetimeFigureOut">
              <a:rPr lang="en-US" smtClean="0"/>
              <a:t>8/2/2024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E549A-5C5B-497E-AE91-F08F0BE70F48}" type="slidenum">
              <a:rPr lang="en-US" smtClean="0"/>
              <a:t>‹#›</a:t>
            </a:fld>
            <a:endParaRPr lang="en-US"/>
          </a:p>
        </p:txBody>
      </p:sp>
    </p:spTree>
    <p:extLst>
      <p:ext uri="{BB962C8B-B14F-4D97-AF65-F5344CB8AC3E}">
        <p14:creationId xmlns:p14="http://schemas.microsoft.com/office/powerpoint/2010/main" val="414852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Indoor_positioning_system"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nist.gov/ctl/pscr/indoor-localization-nis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rtl="1">
              <a:lnSpc>
                <a:spcPct val="107000"/>
              </a:lnSpc>
              <a:spcBef>
                <a:spcPts val="0"/>
              </a:spcBef>
              <a:spcAft>
                <a:spcPts val="800"/>
              </a:spcAft>
            </a:pPr>
            <a:r>
              <a:rPr lang="ar-SA" sz="1200" kern="100" dirty="0">
                <a:solidFill>
                  <a:schemeClr val="bg1"/>
                </a:solidFill>
                <a:effectLst/>
                <a:latin typeface="Calibri" panose="020F0502020204030204" pitchFamily="34" charset="0"/>
                <a:ea typeface="Calibri" panose="020F0502020204030204" pitchFamily="34" charset="0"/>
                <a:cs typeface="+mn-cs"/>
              </a:rPr>
              <a:t>به طور کلی، مکان‌یابی داخلی یکی از مسائل مهم در فناوری اطلاعات است. این موضوع به دلیل مزایای زیر اهمیت دارد</a:t>
            </a:r>
            <a:r>
              <a:rPr lang="en-US" sz="1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rtl="1">
              <a:lnSpc>
                <a:spcPct val="107000"/>
              </a:lnSpc>
              <a:spcBef>
                <a:spcPts val="0"/>
              </a:spcBef>
              <a:spcAft>
                <a:spcPts val="800"/>
              </a:spcAft>
              <a:buFont typeface="+mj-lt"/>
              <a:buAutoNum type="arabicPeriod"/>
              <a:tabLst>
                <a:tab pos="457200" algn="l"/>
              </a:tabLst>
            </a:pPr>
            <a:r>
              <a:rPr lang="ar-SA" sz="1200" b="1" kern="100" dirty="0">
                <a:solidFill>
                  <a:schemeClr val="bg1"/>
                </a:solidFill>
                <a:effectLst/>
                <a:latin typeface="Calibri" panose="020F0502020204030204" pitchFamily="34" charset="0"/>
                <a:ea typeface="Calibri" panose="020F0502020204030204" pitchFamily="34" charset="0"/>
                <a:cs typeface="+mn-cs"/>
              </a:rPr>
              <a:t>محیط‌های داخلی پیچیده</a:t>
            </a:r>
            <a:r>
              <a:rPr lang="en-US" sz="12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1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ar-SA" sz="1200" kern="100" dirty="0">
                <a:solidFill>
                  <a:schemeClr val="bg1"/>
                </a:solidFill>
                <a:effectLst/>
                <a:latin typeface="Calibri" panose="020F0502020204030204" pitchFamily="34" charset="0"/>
                <a:ea typeface="Calibri" panose="020F0502020204030204" pitchFamily="34" charset="0"/>
                <a:cs typeface="+mn-cs"/>
              </a:rPr>
              <a:t>در مکان‌های داخلی مانند ساختمان‌ها، فرودگاه‌ها، بیمارستان‌ها و مراکز خرید، مکان‌یابی دقیق مهم است. مثلاً در بیمارستان‌ها، نیاز به پیدا کردن سریع تجهیزات پزشکی و افراد در مواقع اضطراری وجود دارد</a:t>
            </a:r>
            <a:r>
              <a:rPr lang="en-US" sz="1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rtl="1">
              <a:lnSpc>
                <a:spcPct val="107000"/>
              </a:lnSpc>
              <a:spcBef>
                <a:spcPts val="0"/>
              </a:spcBef>
              <a:spcAft>
                <a:spcPts val="800"/>
              </a:spcAft>
              <a:buFont typeface="+mj-lt"/>
              <a:buAutoNum type="arabicPeriod"/>
              <a:tabLst>
                <a:tab pos="457200" algn="l"/>
              </a:tabLst>
            </a:pPr>
            <a:r>
              <a:rPr lang="ar-SA" sz="1200" b="1" kern="100" dirty="0">
                <a:solidFill>
                  <a:schemeClr val="bg1"/>
                </a:solidFill>
                <a:effectLst/>
                <a:latin typeface="Calibri" panose="020F0502020204030204" pitchFamily="34" charset="0"/>
                <a:ea typeface="Calibri" panose="020F0502020204030204" pitchFamily="34" charset="0"/>
                <a:cs typeface="+mn-cs"/>
              </a:rPr>
              <a:t>نیاز به خدمات مکان‌یابی در برنامه‌های کاربردی</a:t>
            </a:r>
            <a:r>
              <a:rPr lang="en-US" sz="12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1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ar-SA" sz="1200" kern="100" dirty="0">
                <a:solidFill>
                  <a:schemeClr val="bg1"/>
                </a:solidFill>
                <a:effectLst/>
                <a:latin typeface="Calibri" panose="020F0502020204030204" pitchFamily="34" charset="0"/>
                <a:ea typeface="Calibri" panose="020F0502020204030204" pitchFamily="34" charset="0"/>
                <a:cs typeface="+mn-cs"/>
              </a:rPr>
              <a:t>برنامه‌های موبایل، خانه‌های هوشمند، ربات‌ها و خودروهای خودران نیاز به مکان‌یابی داخلی دارند. این خدمات به ما کمک می‌کنند تا بهتر مسائلی مانند مسیریابی، مدیریت منابع و ارتباط با محیط را حل کنیم</a:t>
            </a:r>
            <a:r>
              <a:rPr lang="en-US" sz="1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rtl="1">
              <a:lnSpc>
                <a:spcPct val="107000"/>
              </a:lnSpc>
              <a:spcBef>
                <a:spcPts val="0"/>
              </a:spcBef>
              <a:spcAft>
                <a:spcPts val="800"/>
              </a:spcAft>
              <a:buFont typeface="+mj-lt"/>
              <a:buAutoNum type="arabicPeriod"/>
              <a:tabLst>
                <a:tab pos="457200" algn="l"/>
              </a:tabLst>
            </a:pPr>
            <a:r>
              <a:rPr lang="ar-SA" sz="1200" b="1" kern="100" dirty="0">
                <a:solidFill>
                  <a:schemeClr val="bg1"/>
                </a:solidFill>
                <a:effectLst/>
                <a:latin typeface="Calibri" panose="020F0502020204030204" pitchFamily="34" charset="0"/>
                <a:ea typeface="Calibri" panose="020F0502020204030204" pitchFamily="34" charset="0"/>
                <a:cs typeface="+mn-cs"/>
              </a:rPr>
              <a:t>تجربه کاربری بهتر</a:t>
            </a:r>
            <a:r>
              <a:rPr lang="en-US" sz="12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1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ar-SA" sz="1200" kern="100" dirty="0">
                <a:solidFill>
                  <a:schemeClr val="bg1"/>
                </a:solidFill>
                <a:effectLst/>
                <a:latin typeface="Calibri" panose="020F0502020204030204" pitchFamily="34" charset="0"/>
                <a:ea typeface="Calibri" panose="020F0502020204030204" pitchFamily="34" charset="0"/>
                <a:cs typeface="+mn-cs"/>
              </a:rPr>
              <a:t>در فروشگاه‌ها، مکان‌یابی دقیق می‌تواند به مشتریان کمک کند تا کالاهای مورد نظر را پیدا کنند. همچنین در مراکز تفریحی، مکان‌یابی داخلی می‌تواند تجربه بازدیدکنندگان را بهبود بخشد</a:t>
            </a:r>
            <a:r>
              <a:rPr lang="en-US" sz="1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rtl="1">
              <a:lnSpc>
                <a:spcPct val="107000"/>
              </a:lnSpc>
              <a:spcBef>
                <a:spcPts val="0"/>
              </a:spcBef>
              <a:spcAft>
                <a:spcPts val="800"/>
              </a:spcAft>
              <a:buFont typeface="+mj-lt"/>
              <a:buAutoNum type="arabicPeriod"/>
              <a:tabLst>
                <a:tab pos="457200" algn="l"/>
              </a:tabLst>
            </a:pPr>
            <a:r>
              <a:rPr lang="ar-SA" sz="1200" b="1" kern="100" dirty="0">
                <a:solidFill>
                  <a:schemeClr val="bg1"/>
                </a:solidFill>
                <a:effectLst/>
                <a:latin typeface="Calibri" panose="020F0502020204030204" pitchFamily="34" charset="0"/>
                <a:ea typeface="Calibri" panose="020F0502020204030204" pitchFamily="34" charset="0"/>
                <a:cs typeface="+mn-cs"/>
              </a:rPr>
              <a:t>تحقیقات و توسعه فناوری</a:t>
            </a:r>
            <a:r>
              <a:rPr lang="en-US" sz="12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1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r>
              <a:rPr lang="ar-SA" sz="1200" kern="100" dirty="0">
                <a:solidFill>
                  <a:schemeClr val="bg1"/>
                </a:solidFill>
                <a:effectLst/>
                <a:latin typeface="Calibri" panose="020F0502020204030204" pitchFamily="34" charset="0"/>
                <a:ea typeface="Calibri" panose="020F0502020204030204" pitchFamily="34" charset="0"/>
                <a:cs typeface="+mn-cs"/>
              </a:rPr>
              <a:t>مکان‌یابی داخلی یک زمینه پژوهشی فعال است. توسعه الگوریتم‌ها، استفاده از حسگرها و بهبود دقت مکان‌یابی از جمله چالش‌های این حوزه است</a:t>
            </a:r>
            <a:r>
              <a:rPr lang="en-US" sz="12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p>
          <a:p>
            <a:pPr algn="ctr">
              <a:lnSpc>
                <a:spcPts val="3288"/>
              </a:lnSpc>
              <a:spcBef>
                <a:spcPct val="0"/>
              </a:spcBef>
            </a:pPr>
            <a:endParaRPr lang="en-US" sz="1600" spc="-46" dirty="0">
              <a:solidFill>
                <a:srgbClr val="FDFDFD"/>
              </a:solidFill>
              <a:latin typeface="Poppins"/>
              <a:ea typeface="Poppins"/>
              <a:cs typeface="Poppins"/>
              <a:sym typeface="Poppins"/>
            </a:endParaRPr>
          </a:p>
          <a:p>
            <a:endParaRPr lang="en-US" dirty="0"/>
          </a:p>
        </p:txBody>
      </p:sp>
      <p:sp>
        <p:nvSpPr>
          <p:cNvPr id="4" name="Slide Number Placeholder 3"/>
          <p:cNvSpPr>
            <a:spLocks noGrp="1"/>
          </p:cNvSpPr>
          <p:nvPr>
            <p:ph type="sldNum" sz="quarter" idx="5"/>
          </p:nvPr>
        </p:nvSpPr>
        <p:spPr/>
        <p:txBody>
          <a:bodyPr/>
          <a:lstStyle/>
          <a:p>
            <a:fld id="{C07E549A-5C5B-497E-AE91-F08F0BE70F48}" type="slidenum">
              <a:rPr lang="en-US" smtClean="0"/>
              <a:t>3</a:t>
            </a:fld>
            <a:endParaRPr lang="en-US"/>
          </a:p>
        </p:txBody>
      </p:sp>
    </p:spTree>
    <p:extLst>
      <p:ext uri="{BB962C8B-B14F-4D97-AF65-F5344CB8AC3E}">
        <p14:creationId xmlns:p14="http://schemas.microsoft.com/office/powerpoint/2010/main" val="395776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7000"/>
              </a:lnSpc>
              <a:spcBef>
                <a:spcPts val="0"/>
              </a:spcBef>
              <a:spcAft>
                <a:spcPts val="800"/>
              </a:spcAft>
            </a:pPr>
            <a:r>
              <a:rPr lang="ar-SA" sz="1100" kern="100" dirty="0">
                <a:effectLst/>
                <a:latin typeface="Calibri" panose="020F0502020204030204" pitchFamily="34" charset="0"/>
                <a:ea typeface="Calibri" panose="020F0502020204030204" pitchFamily="34" charset="0"/>
                <a:cs typeface="Arial" panose="020B0604020202020204" pitchFamily="34" charset="0"/>
              </a:rPr>
              <a: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0" marR="0" algn="just">
              <a:lnSpc>
                <a:spcPct val="107000"/>
              </a:lnSpc>
              <a:spcBef>
                <a:spcPts val="0"/>
              </a:spcBef>
              <a:spcAft>
                <a:spcPts val="800"/>
              </a:spcAft>
            </a:pPr>
            <a:r>
              <a:rPr lang="ar-SA" sz="1100" kern="100" dirty="0">
                <a:effectLst/>
                <a:latin typeface="Calibri" panose="020F0502020204030204" pitchFamily="34" charset="0"/>
                <a:ea typeface="Calibri" panose="020F0502020204030204" pitchFamily="34" charset="0"/>
                <a:cs typeface="Arial" panose="020B0604020202020204" pitchFamily="34" charset="0"/>
              </a:rPr>
              <a:t>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Arial" panose="020B0604020202020204" pitchFamily="34" charset="0"/>
              </a:rPr>
              <a:t>Genesis (2000):</a:t>
            </a:r>
            <a:r>
              <a:rPr lang="en-US" sz="1100" kern="100" dirty="0">
                <a:effectLst/>
                <a:latin typeface="Calibri" panose="020F0502020204030204" pitchFamily="34" charset="0"/>
                <a:ea typeface="Calibri" panose="020F0502020204030204" pitchFamily="34" charset="0"/>
                <a:cs typeface="Arial" panose="020B0604020202020204" pitchFamily="34" charset="0"/>
              </a:rPr>
              <a:t> The concept of indoor localization began to take shape around the turn of the millennium. Researchers recognized the limitations of GPS and other satellite-based technologies indoors, where signals could be blocked or distorted by walls, ceilings, and other structures. </a:t>
            </a:r>
            <a:r>
              <a:rPr lang="en-US" sz="11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The need for precise location tracking within multistory buildings, airports, and underground spaces drove the exploration of new solutions</a:t>
            </a:r>
            <a:r>
              <a:rPr lang="en-US" sz="1100" u="sng" kern="100" baseline="300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1</a:t>
            </a:r>
            <a:r>
              <a:rPr lang="en-US" sz="1100" kern="100" dirty="0">
                <a:effectLst/>
                <a:latin typeface="Calibri" panose="020F0502020204030204" pitchFamily="34" charset="0"/>
                <a:ea typeface="Calibri" panose="020F0502020204030204" pitchFamily="34" charset="0"/>
                <a:cs typeface="Arial" panose="020B0604020202020204" pitchFamily="34" charset="0"/>
              </a:rPr>
              <a:t>.</a:t>
            </a:r>
          </a:p>
          <a:p>
            <a:pPr marL="342900" marR="0" lvl="0" indent="-342900" algn="just">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Arial" panose="020B0604020202020204" pitchFamily="34" charset="0"/>
              </a:rPr>
              <a:t>Early Progress (2001-2010):</a:t>
            </a:r>
            <a:r>
              <a:rPr lang="en-US" sz="1100" kern="100" dirty="0">
                <a:effectLst/>
                <a:latin typeface="Calibri" panose="020F0502020204030204" pitchFamily="34" charset="0"/>
                <a:ea typeface="Calibri" panose="020F0502020204030204" pitchFamily="34" charset="0"/>
                <a:cs typeface="Arial" panose="020B0604020202020204" pitchFamily="34" charset="0"/>
              </a:rPr>
              <a:t> During this period, various techniques emerged:</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-Based Positioning System (WPS):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Leveraging existing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infrastructure, WPS used signal strength measurements from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access points to estimate a device’s location.</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Bluetooth Beacons: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Small Bluetooth devices (beacons) were strategically placed throughout indoor spaces to provide location context.</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Magnetic Positioning:</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Some systems utilized Earth’s magnetic field for orientation and positioning.</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Dead Reckoning:</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Devices estimated their position based on movement data (e.g., accelerometers and gyroscopes).</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Optical and Acoustic Technologies:</a:t>
            </a:r>
            <a:r>
              <a:rPr lang="en-US" sz="11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 Cameras, acoustic signals, and visual markers were explored for localization</a:t>
            </a:r>
            <a:r>
              <a:rPr lang="en-US" sz="1100" u="sng" kern="100" baseline="300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1</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just">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Arial" panose="020B0604020202020204" pitchFamily="34" charset="0"/>
              </a:rPr>
              <a:t>Advancements (2010-2020):</a:t>
            </a:r>
            <a:r>
              <a:rPr lang="en-US" sz="1100" kern="100" dirty="0">
                <a:effectLst/>
                <a:latin typeface="Calibri" panose="020F0502020204030204" pitchFamily="34" charset="0"/>
                <a:ea typeface="Calibri" panose="020F0502020204030204" pitchFamily="34" charset="0"/>
                <a:cs typeface="Arial" panose="020B0604020202020204" pitchFamily="34" charset="0"/>
              </a:rPr>
              <a:t> Research and commercial efforts intensified:</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Ultra-Wideband (UWB):</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UWB technology enabled high-precision ranging, achieving sub-meter accuracy.</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Fingerprinting:</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Systems built databases of signal fingerprints (e.g.,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WiFi</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Bluetooth) for specific locations.</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Sensor Fusion: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Combining data from multiple sensors (e.g., accelerometers, gyroscopes, magnetometers) improved accuracy.</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Machine Learning:</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Algorithms learned patterns from sensor data to enhance localization.</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Beacon Networks: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Deployments of beacons expanded in retail, healthcare, and logistics.</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Challenges:</a:t>
            </a:r>
            <a:r>
              <a:rPr lang="en-US" sz="11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 Standardization remained elusive due to diverse building materials, spatial dimensions, and accuracy requirements</a:t>
            </a:r>
            <a:r>
              <a:rPr lang="en-US" sz="1100" u="sng" kern="100" baseline="300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1</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just">
              <a:lnSpc>
                <a:spcPct val="107000"/>
              </a:lnSpc>
              <a:spcBef>
                <a:spcPts val="0"/>
              </a:spcBef>
              <a:spcAft>
                <a:spcPts val="800"/>
              </a:spcAft>
              <a:buFont typeface="+mj-lt"/>
              <a:buAutoNum type="arabicPeriod"/>
              <a:tabLst>
                <a:tab pos="457200" algn="l"/>
              </a:tabLst>
            </a:pPr>
            <a:r>
              <a:rPr lang="en-US" sz="1100" b="1" kern="100" dirty="0">
                <a:effectLst/>
                <a:latin typeface="Calibri" panose="020F0502020204030204" pitchFamily="34" charset="0"/>
                <a:ea typeface="Calibri" panose="020F0502020204030204" pitchFamily="34" charset="0"/>
                <a:cs typeface="Arial" panose="020B0604020202020204" pitchFamily="34" charset="0"/>
              </a:rPr>
              <a:t>Recent Developments (2020-present):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5G and </a:t>
            </a:r>
            <a:r>
              <a:rPr lang="en-US" sz="1100" b="1" kern="100" dirty="0" err="1">
                <a:effectLst/>
                <a:latin typeface="Calibri" panose="020F0502020204030204" pitchFamily="34" charset="0"/>
                <a:ea typeface="Calibri" panose="020F0502020204030204" pitchFamily="34" charset="0"/>
                <a:cs typeface="Times New Roman" panose="02020603050405020304" pitchFamily="18" charset="0"/>
              </a:rPr>
              <a:t>mmWave</a:t>
            </a: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High-frequency 5G and millimeter-wave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mmWave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technologies promise better indoor positioning.</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Computer Vision: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Advances in image-based localization using cameras and visual landmarks.</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IoT Integration:</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Smart buildings and IoT devices contribute to context-aware indoor positioning.</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kern="100" dirty="0">
                <a:effectLst/>
                <a:latin typeface="Calibri" panose="020F0502020204030204" pitchFamily="34" charset="0"/>
                <a:ea typeface="Calibri" panose="020F0502020204030204" pitchFamily="34" charset="0"/>
                <a:cs typeface="Times New Roman" panose="02020603050405020304" pitchFamily="18" charset="0"/>
              </a:rPr>
              <a:t>Privacy Concerns: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Balancing accuracy with privacy protection remains a challenge.</a:t>
            </a:r>
          </a:p>
          <a:p>
            <a:pPr marL="742950" marR="0" lvl="1" indent="-285750" algn="just">
              <a:lnSpc>
                <a:spcPct val="107000"/>
              </a:lnSpc>
              <a:spcBef>
                <a:spcPts val="0"/>
              </a:spcBef>
              <a:spcAft>
                <a:spcPts val="800"/>
              </a:spcAft>
              <a:buSzPts val="1000"/>
              <a:buFont typeface="Courier New" panose="02070309020205020404" pitchFamily="49" charset="0"/>
              <a:buChar char="o"/>
              <a:tabLst>
                <a:tab pos="914400" algn="l"/>
              </a:tabLst>
            </a:pPr>
            <a:r>
              <a:rPr lang="en-US" sz="1100" b="1"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Research and Industry Collaboration:</a:t>
            </a:r>
            <a:r>
              <a:rPr lang="en-US" sz="1100" u="sng" kern="1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 Efforts continue to refine algorithms, reduce error budgets, and create standards</a:t>
            </a:r>
            <a:r>
              <a:rPr lang="en-US" sz="1100" u="sng" kern="100" baseline="30000"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1</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gn="just">
              <a:lnSpc>
                <a:spcPct val="107000"/>
              </a:lnSpc>
              <a:spcBef>
                <a:spcPts val="0"/>
              </a:spcBef>
              <a:spcAft>
                <a:spcPts val="800"/>
              </a:spcAft>
            </a:pPr>
            <a:r>
              <a:rPr lang="en-US" sz="1100" kern="100" dirty="0">
                <a:effectLst/>
                <a:latin typeface="Calibri" panose="020F0502020204030204" pitchFamily="34" charset="0"/>
                <a:ea typeface="Calibri" panose="020F0502020204030204" pitchFamily="34" charset="0"/>
                <a:cs typeface="Arial" panose="020B0604020202020204" pitchFamily="34" charset="0"/>
              </a:rPr>
              <a:t>In summary, indoor localization has come a long way, evolving from early experiments to sophisticated systems that achieve centimeter-level accuracy. While challenges persist, the field continues to thrive, impacting industries such as retail, logistics, and emergency response. </a:t>
            </a:r>
            <a:r>
              <a:rPr lang="en-US" sz="1100" u="sng" kern="1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For more detailed information, you can explore the NIST’s history of indoor localization research</a:t>
            </a:r>
            <a:r>
              <a:rPr lang="en-US" sz="1100" u="sng" kern="100" baseline="30000"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2</a:t>
            </a:r>
            <a:r>
              <a:rPr lang="en-US" sz="1100" kern="100" dirty="0">
                <a:effectLst/>
                <a:latin typeface="Calibri" panose="020F0502020204030204" pitchFamily="34" charset="0"/>
                <a:ea typeface="Calibri" panose="020F0502020204030204" pitchFamily="34" charset="0"/>
                <a:cs typeface="Arial" panose="020B0604020202020204" pitchFamily="34" charset="0"/>
              </a:rPr>
              <a:t>. </a:t>
            </a:r>
            <a:r>
              <a:rPr lang="en-US" sz="1100" kern="100" dirty="0">
                <a:effectLst/>
                <a:latin typeface="Segoe UI Emoji" panose="020B0502040204020203" pitchFamily="34" charset="0"/>
                <a:ea typeface="Calibri" panose="020F0502020204030204" pitchFamily="34" charset="0"/>
                <a:cs typeface="Segoe UI Emoji" panose="020B0502040204020203" pitchFamily="34" charset="0"/>
              </a:rPr>
              <a:t>🌐🔍</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C07E549A-5C5B-497E-AE91-F08F0BE70F48}" type="slidenum">
              <a:rPr lang="en-US" smtClean="0"/>
              <a:t>4</a:t>
            </a:fld>
            <a:endParaRPr lang="en-US"/>
          </a:p>
        </p:txBody>
      </p:sp>
    </p:spTree>
    <p:extLst>
      <p:ext uri="{BB962C8B-B14F-4D97-AF65-F5344CB8AC3E}">
        <p14:creationId xmlns:p14="http://schemas.microsoft.com/office/powerpoint/2010/main" val="92005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47.sv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svg"/><Relationship Id="rId9" Type="http://schemas.openxmlformats.org/officeDocument/2006/relationships/image" Target="../media/image45.jpeg"/></Relationships>
</file>

<file path=ppt/slides/_rels/slide16.xml.rels><?xml version="1.0" encoding="UTF-8" standalone="yes"?>
<Relationships xmlns="http://schemas.openxmlformats.org/package/2006/relationships"><Relationship Id="rId26" Type="http://schemas.openxmlformats.org/officeDocument/2006/relationships/image" Target="../media/image72.png"/><Relationship Id="rId21" Type="http://schemas.openxmlformats.org/officeDocument/2006/relationships/image" Target="../media/image67.svg"/><Relationship Id="rId42" Type="http://schemas.openxmlformats.org/officeDocument/2006/relationships/image" Target="../media/image88.png"/><Relationship Id="rId47" Type="http://schemas.openxmlformats.org/officeDocument/2006/relationships/image" Target="../media/image93.svg"/><Relationship Id="rId63" Type="http://schemas.openxmlformats.org/officeDocument/2006/relationships/image" Target="../media/image109.svg"/><Relationship Id="rId68" Type="http://schemas.openxmlformats.org/officeDocument/2006/relationships/image" Target="../media/image114.png"/><Relationship Id="rId84" Type="http://schemas.openxmlformats.org/officeDocument/2006/relationships/image" Target="../media/image130.png"/><Relationship Id="rId89" Type="http://schemas.openxmlformats.org/officeDocument/2006/relationships/image" Target="../media/image135.svg"/><Relationship Id="rId16" Type="http://schemas.openxmlformats.org/officeDocument/2006/relationships/image" Target="../media/image62.png"/><Relationship Id="rId11" Type="http://schemas.openxmlformats.org/officeDocument/2006/relationships/image" Target="../media/image57.svg"/><Relationship Id="rId32" Type="http://schemas.openxmlformats.org/officeDocument/2006/relationships/image" Target="../media/image78.png"/><Relationship Id="rId37" Type="http://schemas.openxmlformats.org/officeDocument/2006/relationships/image" Target="../media/image83.svg"/><Relationship Id="rId53" Type="http://schemas.openxmlformats.org/officeDocument/2006/relationships/image" Target="../media/image99.svg"/><Relationship Id="rId58" Type="http://schemas.openxmlformats.org/officeDocument/2006/relationships/image" Target="../media/image104.png"/><Relationship Id="rId74" Type="http://schemas.openxmlformats.org/officeDocument/2006/relationships/image" Target="../media/image120.png"/><Relationship Id="rId79" Type="http://schemas.openxmlformats.org/officeDocument/2006/relationships/image" Target="../media/image125.svg"/><Relationship Id="rId5" Type="http://schemas.openxmlformats.org/officeDocument/2006/relationships/image" Target="../media/image51.svg"/><Relationship Id="rId90" Type="http://schemas.openxmlformats.org/officeDocument/2006/relationships/image" Target="../media/image136.png"/><Relationship Id="rId95" Type="http://schemas.openxmlformats.org/officeDocument/2006/relationships/image" Target="../media/image141.svg"/><Relationship Id="rId22" Type="http://schemas.openxmlformats.org/officeDocument/2006/relationships/image" Target="../media/image68.png"/><Relationship Id="rId27" Type="http://schemas.openxmlformats.org/officeDocument/2006/relationships/image" Target="../media/image73.svg"/><Relationship Id="rId43" Type="http://schemas.openxmlformats.org/officeDocument/2006/relationships/image" Target="../media/image89.svg"/><Relationship Id="rId48" Type="http://schemas.openxmlformats.org/officeDocument/2006/relationships/image" Target="../media/image94.png"/><Relationship Id="rId64" Type="http://schemas.openxmlformats.org/officeDocument/2006/relationships/image" Target="../media/image110.png"/><Relationship Id="rId69" Type="http://schemas.openxmlformats.org/officeDocument/2006/relationships/image" Target="../media/image115.svg"/><Relationship Id="rId80" Type="http://schemas.openxmlformats.org/officeDocument/2006/relationships/image" Target="../media/image126.png"/><Relationship Id="rId85" Type="http://schemas.openxmlformats.org/officeDocument/2006/relationships/image" Target="../media/image131.svg"/><Relationship Id="rId3" Type="http://schemas.openxmlformats.org/officeDocument/2006/relationships/image" Target="../media/image49.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71.svg"/><Relationship Id="rId33" Type="http://schemas.openxmlformats.org/officeDocument/2006/relationships/image" Target="../media/image79.svg"/><Relationship Id="rId38" Type="http://schemas.openxmlformats.org/officeDocument/2006/relationships/image" Target="../media/image84.png"/><Relationship Id="rId46" Type="http://schemas.openxmlformats.org/officeDocument/2006/relationships/image" Target="../media/image92.png"/><Relationship Id="rId59" Type="http://schemas.openxmlformats.org/officeDocument/2006/relationships/image" Target="../media/image105.svg"/><Relationship Id="rId67" Type="http://schemas.openxmlformats.org/officeDocument/2006/relationships/image" Target="../media/image113.svg"/><Relationship Id="rId20" Type="http://schemas.openxmlformats.org/officeDocument/2006/relationships/image" Target="../media/image66.png"/><Relationship Id="rId41" Type="http://schemas.openxmlformats.org/officeDocument/2006/relationships/image" Target="../media/image87.svg"/><Relationship Id="rId54" Type="http://schemas.openxmlformats.org/officeDocument/2006/relationships/image" Target="../media/image100.png"/><Relationship Id="rId62" Type="http://schemas.openxmlformats.org/officeDocument/2006/relationships/image" Target="../media/image108.png"/><Relationship Id="rId70" Type="http://schemas.openxmlformats.org/officeDocument/2006/relationships/image" Target="../media/image116.png"/><Relationship Id="rId75" Type="http://schemas.openxmlformats.org/officeDocument/2006/relationships/image" Target="../media/image121.svg"/><Relationship Id="rId83" Type="http://schemas.openxmlformats.org/officeDocument/2006/relationships/image" Target="../media/image129.svg"/><Relationship Id="rId88" Type="http://schemas.openxmlformats.org/officeDocument/2006/relationships/image" Target="../media/image134.png"/><Relationship Id="rId91" Type="http://schemas.openxmlformats.org/officeDocument/2006/relationships/image" Target="../media/image137.svg"/><Relationship Id="rId96"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52.png"/><Relationship Id="rId15" Type="http://schemas.openxmlformats.org/officeDocument/2006/relationships/image" Target="../media/image61.svg"/><Relationship Id="rId23" Type="http://schemas.openxmlformats.org/officeDocument/2006/relationships/image" Target="../media/image69.svg"/><Relationship Id="rId28" Type="http://schemas.openxmlformats.org/officeDocument/2006/relationships/image" Target="../media/image74.png"/><Relationship Id="rId36" Type="http://schemas.openxmlformats.org/officeDocument/2006/relationships/image" Target="../media/image82.png"/><Relationship Id="rId49" Type="http://schemas.openxmlformats.org/officeDocument/2006/relationships/image" Target="../media/image95.svg"/><Relationship Id="rId57" Type="http://schemas.openxmlformats.org/officeDocument/2006/relationships/image" Target="../media/image103.svg"/><Relationship Id="rId10" Type="http://schemas.openxmlformats.org/officeDocument/2006/relationships/image" Target="../media/image56.png"/><Relationship Id="rId31" Type="http://schemas.openxmlformats.org/officeDocument/2006/relationships/image" Target="../media/image77.svg"/><Relationship Id="rId44" Type="http://schemas.openxmlformats.org/officeDocument/2006/relationships/image" Target="../media/image90.png"/><Relationship Id="rId52" Type="http://schemas.openxmlformats.org/officeDocument/2006/relationships/image" Target="../media/image98.png"/><Relationship Id="rId60" Type="http://schemas.openxmlformats.org/officeDocument/2006/relationships/image" Target="../media/image106.png"/><Relationship Id="rId65" Type="http://schemas.openxmlformats.org/officeDocument/2006/relationships/image" Target="../media/image111.svg"/><Relationship Id="rId73" Type="http://schemas.openxmlformats.org/officeDocument/2006/relationships/image" Target="../media/image119.svg"/><Relationship Id="rId78" Type="http://schemas.openxmlformats.org/officeDocument/2006/relationships/image" Target="../media/image124.png"/><Relationship Id="rId81" Type="http://schemas.openxmlformats.org/officeDocument/2006/relationships/image" Target="../media/image127.svg"/><Relationship Id="rId86" Type="http://schemas.openxmlformats.org/officeDocument/2006/relationships/image" Target="../media/image132.png"/><Relationship Id="rId94" Type="http://schemas.openxmlformats.org/officeDocument/2006/relationships/image" Target="../media/image140.png"/><Relationship Id="rId99" Type="http://schemas.openxmlformats.org/officeDocument/2006/relationships/image" Target="../media/image145.svg"/><Relationship Id="rId4" Type="http://schemas.openxmlformats.org/officeDocument/2006/relationships/image" Target="../media/image50.png"/><Relationship Id="rId9" Type="http://schemas.openxmlformats.org/officeDocument/2006/relationships/image" Target="../media/image55.svg"/><Relationship Id="rId13" Type="http://schemas.openxmlformats.org/officeDocument/2006/relationships/image" Target="../media/image59.svg"/><Relationship Id="rId18" Type="http://schemas.openxmlformats.org/officeDocument/2006/relationships/image" Target="../media/image64.png"/><Relationship Id="rId39" Type="http://schemas.openxmlformats.org/officeDocument/2006/relationships/image" Target="../media/image85.svg"/><Relationship Id="rId34" Type="http://schemas.openxmlformats.org/officeDocument/2006/relationships/image" Target="../media/image80.png"/><Relationship Id="rId50" Type="http://schemas.openxmlformats.org/officeDocument/2006/relationships/image" Target="../media/image96.png"/><Relationship Id="rId55" Type="http://schemas.openxmlformats.org/officeDocument/2006/relationships/image" Target="../media/image101.svg"/><Relationship Id="rId76" Type="http://schemas.openxmlformats.org/officeDocument/2006/relationships/image" Target="../media/image122.png"/><Relationship Id="rId97" Type="http://schemas.openxmlformats.org/officeDocument/2006/relationships/image" Target="../media/image143.svg"/><Relationship Id="rId7" Type="http://schemas.openxmlformats.org/officeDocument/2006/relationships/image" Target="../media/image53.svg"/><Relationship Id="rId71" Type="http://schemas.openxmlformats.org/officeDocument/2006/relationships/image" Target="../media/image117.svg"/><Relationship Id="rId92" Type="http://schemas.openxmlformats.org/officeDocument/2006/relationships/image" Target="../media/image138.png"/><Relationship Id="rId2" Type="http://schemas.openxmlformats.org/officeDocument/2006/relationships/image" Target="../media/image48.png"/><Relationship Id="rId29" Type="http://schemas.openxmlformats.org/officeDocument/2006/relationships/image" Target="../media/image75.svg"/><Relationship Id="rId24" Type="http://schemas.openxmlformats.org/officeDocument/2006/relationships/image" Target="../media/image70.png"/><Relationship Id="rId40" Type="http://schemas.openxmlformats.org/officeDocument/2006/relationships/image" Target="../media/image86.png"/><Relationship Id="rId45" Type="http://schemas.openxmlformats.org/officeDocument/2006/relationships/image" Target="../media/image91.svg"/><Relationship Id="rId66" Type="http://schemas.openxmlformats.org/officeDocument/2006/relationships/image" Target="../media/image112.png"/><Relationship Id="rId87" Type="http://schemas.openxmlformats.org/officeDocument/2006/relationships/image" Target="../media/image133.svg"/><Relationship Id="rId61" Type="http://schemas.openxmlformats.org/officeDocument/2006/relationships/image" Target="../media/image107.svg"/><Relationship Id="rId82" Type="http://schemas.openxmlformats.org/officeDocument/2006/relationships/image" Target="../media/image128.png"/><Relationship Id="rId19" Type="http://schemas.openxmlformats.org/officeDocument/2006/relationships/image" Target="../media/image65.svg"/><Relationship Id="rId14" Type="http://schemas.openxmlformats.org/officeDocument/2006/relationships/image" Target="../media/image60.png"/><Relationship Id="rId30" Type="http://schemas.openxmlformats.org/officeDocument/2006/relationships/image" Target="../media/image76.png"/><Relationship Id="rId35" Type="http://schemas.openxmlformats.org/officeDocument/2006/relationships/image" Target="../media/image81.svg"/><Relationship Id="rId56" Type="http://schemas.openxmlformats.org/officeDocument/2006/relationships/image" Target="../media/image102.png"/><Relationship Id="rId77" Type="http://schemas.openxmlformats.org/officeDocument/2006/relationships/image" Target="../media/image123.svg"/><Relationship Id="rId8" Type="http://schemas.openxmlformats.org/officeDocument/2006/relationships/image" Target="../media/image54.png"/><Relationship Id="rId51" Type="http://schemas.openxmlformats.org/officeDocument/2006/relationships/image" Target="../media/image97.svg"/><Relationship Id="rId72" Type="http://schemas.openxmlformats.org/officeDocument/2006/relationships/image" Target="../media/image118.png"/><Relationship Id="rId93" Type="http://schemas.openxmlformats.org/officeDocument/2006/relationships/image" Target="../media/image139.svg"/><Relationship Id="rId98" Type="http://schemas.openxmlformats.org/officeDocument/2006/relationships/image" Target="../media/image144.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webp"/></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91331" y="3298747"/>
            <a:ext cx="8015383" cy="3201849"/>
          </a:xfrm>
          <a:prstGeom prst="rect">
            <a:avLst/>
          </a:prstGeom>
        </p:spPr>
        <p:txBody>
          <a:bodyPr lIns="0" tIns="0" rIns="0" bIns="0" rtlCol="0" anchor="t">
            <a:spAutoFit/>
          </a:bodyPr>
          <a:lstStyle/>
          <a:p>
            <a:pPr algn="l">
              <a:lnSpc>
                <a:spcPts val="12819"/>
              </a:lnSpc>
              <a:spcBef>
                <a:spcPct val="0"/>
              </a:spcBef>
            </a:pPr>
            <a:r>
              <a:rPr lang="en-US" sz="9156" dirty="0">
                <a:solidFill>
                  <a:srgbClr val="051D40"/>
                </a:solidFill>
                <a:latin typeface="Open Sans Extra Bold"/>
                <a:ea typeface="Open Sans Extra Bold"/>
                <a:cs typeface="Open Sans Extra Bold"/>
                <a:sym typeface="Open Sans Extra Bold"/>
              </a:rPr>
              <a:t>Indoor Localization</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2"/>
            <a:stretch>
              <a:fillRect/>
            </a:stretch>
          </a:blipFill>
        </p:spPr>
      </p:sp>
      <p:sp>
        <p:nvSpPr>
          <p:cNvPr id="18" name="TextBox 18"/>
          <p:cNvSpPr txBox="1"/>
          <p:nvPr/>
        </p:nvSpPr>
        <p:spPr>
          <a:xfrm>
            <a:off x="1391331" y="6631448"/>
            <a:ext cx="7366063" cy="473976"/>
          </a:xfrm>
          <a:prstGeom prst="rect">
            <a:avLst/>
          </a:prstGeom>
        </p:spPr>
        <p:txBody>
          <a:bodyPr lIns="0" tIns="0" rIns="0" bIns="0" rtlCol="0" anchor="t">
            <a:spAutoFit/>
          </a:bodyPr>
          <a:lstStyle/>
          <a:p>
            <a:pPr algn="l">
              <a:lnSpc>
                <a:spcPts val="3855"/>
              </a:lnSpc>
              <a:spcBef>
                <a:spcPct val="0"/>
              </a:spcBef>
            </a:pPr>
            <a:r>
              <a:rPr lang="en-US" sz="2753" spc="-55" dirty="0">
                <a:solidFill>
                  <a:srgbClr val="051D40"/>
                </a:solidFill>
                <a:latin typeface="Poppins"/>
                <a:ea typeface="Poppins"/>
                <a:cs typeface="Poppins"/>
                <a:sym typeface="Poppins"/>
              </a:rPr>
              <a:t>By: ALI</a:t>
            </a:r>
          </a:p>
        </p:txBody>
      </p:sp>
      <p:grpSp>
        <p:nvGrpSpPr>
          <p:cNvPr id="19" name="Group 19"/>
          <p:cNvGrpSpPr>
            <a:grpSpLocks noChangeAspect="1"/>
          </p:cNvGrpSpPr>
          <p:nvPr/>
        </p:nvGrpSpPr>
        <p:grpSpPr>
          <a:xfrm>
            <a:off x="8390442" y="2939162"/>
            <a:ext cx="9146584" cy="5246370"/>
            <a:chOff x="0" y="0"/>
            <a:chExt cx="7981950" cy="4578350"/>
          </a:xfrm>
        </p:grpSpPr>
        <p:sp>
          <p:nvSpPr>
            <p:cNvPr id="20" name="Freeform 20"/>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21" name="Freeform 21"/>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2" name="Freeform 22"/>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3" name="Freeform 23"/>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4" name="Freeform 24"/>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61" b="-3261"/>
              </a:stretch>
            </a:blipFill>
          </p:spPr>
        </p:sp>
      </p:grpSp>
      <p:pic>
        <p:nvPicPr>
          <p:cNvPr id="26" name="Picture 25">
            <a:extLst>
              <a:ext uri="{FF2B5EF4-FFF2-40B4-BE49-F238E27FC236}">
                <a16:creationId xmlns:a16="http://schemas.microsoft.com/office/drawing/2014/main" id="{429ADB5A-9F0E-28CA-D254-DE5F84BD3938}"/>
              </a:ext>
            </a:extLst>
          </p:cNvPr>
          <p:cNvPicPr>
            <a:picLocks noChangeAspect="1"/>
          </p:cNvPicPr>
          <p:nvPr/>
        </p:nvPicPr>
        <p:blipFill>
          <a:blip r:embed="rId4"/>
          <a:stretch>
            <a:fillRect/>
          </a:stretch>
        </p:blipFill>
        <p:spPr>
          <a:xfrm>
            <a:off x="9448800" y="3249057"/>
            <a:ext cx="6978251" cy="43499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156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9851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8990215" y="810330"/>
            <a:ext cx="8541900" cy="8666340"/>
          </a:xfrm>
          <a:custGeom>
            <a:avLst/>
            <a:gdLst/>
            <a:ahLst/>
            <a:cxnLst/>
            <a:rect l="l" t="t" r="r" b="b"/>
            <a:pathLst>
              <a:path w="8541900" h="8666340">
                <a:moveTo>
                  <a:pt x="0" y="0"/>
                </a:moveTo>
                <a:lnTo>
                  <a:pt x="8541901" y="0"/>
                </a:lnTo>
                <a:lnTo>
                  <a:pt x="8541901"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2832861" y="810330"/>
            <a:ext cx="8541900" cy="8666340"/>
          </a:xfrm>
          <a:custGeom>
            <a:avLst/>
            <a:gdLst/>
            <a:ahLst/>
            <a:cxnLst/>
            <a:rect l="l" t="t" r="r" b="b"/>
            <a:pathLst>
              <a:path w="8541900" h="8666340">
                <a:moveTo>
                  <a:pt x="0" y="0"/>
                </a:moveTo>
                <a:lnTo>
                  <a:pt x="8541900" y="0"/>
                </a:lnTo>
                <a:lnTo>
                  <a:pt x="8541900" y="8666340"/>
                </a:lnTo>
                <a:lnTo>
                  <a:pt x="0" y="8666340"/>
                </a:lnTo>
                <a:lnTo>
                  <a:pt x="0" y="0"/>
                </a:lnTo>
                <a:close/>
              </a:path>
            </a:pathLst>
          </a:custGeom>
          <a:blipFill>
            <a:blip r:embed="rId3">
              <a:alphaModFix amt="14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61529" y="2937389"/>
            <a:ext cx="12164941" cy="4412223"/>
            <a:chOff x="0" y="0"/>
            <a:chExt cx="3203935" cy="1162067"/>
          </a:xfrm>
        </p:grpSpPr>
        <p:sp>
          <p:nvSpPr>
            <p:cNvPr id="6" name="Freeform 6"/>
            <p:cNvSpPr/>
            <p:nvPr/>
          </p:nvSpPr>
          <p:spPr>
            <a:xfrm>
              <a:off x="0" y="0"/>
              <a:ext cx="3203935" cy="1162067"/>
            </a:xfrm>
            <a:custGeom>
              <a:avLst/>
              <a:gdLst/>
              <a:ahLst/>
              <a:cxnLst/>
              <a:rect l="l" t="t" r="r" b="b"/>
              <a:pathLst>
                <a:path w="3203935" h="1162067">
                  <a:moveTo>
                    <a:pt x="0" y="0"/>
                  </a:moveTo>
                  <a:lnTo>
                    <a:pt x="3203935" y="0"/>
                  </a:lnTo>
                  <a:lnTo>
                    <a:pt x="3203935" y="1162067"/>
                  </a:lnTo>
                  <a:lnTo>
                    <a:pt x="0" y="1162067"/>
                  </a:lnTo>
                  <a:close/>
                </a:path>
              </a:pathLst>
            </a:custGeom>
            <a:solidFill>
              <a:srgbClr val="145DA0"/>
            </a:solidFill>
            <a:ln w="38100" cap="sq">
              <a:solidFill>
                <a:srgbClr val="FFFFFF"/>
              </a:solidFill>
              <a:prstDash val="solid"/>
              <a:miter/>
            </a:ln>
          </p:spPr>
        </p:sp>
        <p:sp>
          <p:nvSpPr>
            <p:cNvPr id="7" name="TextBox 7"/>
            <p:cNvSpPr txBox="1"/>
            <p:nvPr/>
          </p:nvSpPr>
          <p:spPr>
            <a:xfrm>
              <a:off x="0" y="-38100"/>
              <a:ext cx="3203935" cy="1200167"/>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3332775" y="3267746"/>
            <a:ext cx="11622449" cy="2273103"/>
          </a:xfrm>
          <a:prstGeom prst="rect">
            <a:avLst/>
          </a:prstGeom>
        </p:spPr>
        <p:txBody>
          <a:bodyPr lIns="0" tIns="0" rIns="0" bIns="0" rtlCol="0" anchor="t">
            <a:spAutoFit/>
          </a:bodyPr>
          <a:lstStyle/>
          <a:p>
            <a:pPr marL="0" lvl="0" indent="0" algn="ctr">
              <a:lnSpc>
                <a:spcPts val="18560"/>
              </a:lnSpc>
              <a:spcBef>
                <a:spcPct val="0"/>
              </a:spcBef>
            </a:pPr>
            <a:r>
              <a:rPr lang="en-US" sz="13257">
                <a:solidFill>
                  <a:srgbClr val="FFFFFF"/>
                </a:solidFill>
                <a:latin typeface="Open Sans Extra Bold"/>
                <a:ea typeface="Open Sans Extra Bold"/>
                <a:cs typeface="Open Sans Extra Bold"/>
                <a:sym typeface="Open Sans Extra Bold"/>
              </a:rPr>
              <a:t>STATISTICS</a:t>
            </a:r>
          </a:p>
        </p:txBody>
      </p:sp>
      <p:sp>
        <p:nvSpPr>
          <p:cNvPr id="9" name="TextBox 9"/>
          <p:cNvSpPr txBox="1"/>
          <p:nvPr/>
        </p:nvSpPr>
        <p:spPr>
          <a:xfrm>
            <a:off x="4536264" y="5756824"/>
            <a:ext cx="9215471" cy="1101281"/>
          </a:xfrm>
          <a:prstGeom prst="rect">
            <a:avLst/>
          </a:prstGeom>
        </p:spPr>
        <p:txBody>
          <a:bodyPr lIns="0" tIns="0" rIns="0" bIns="0" rtlCol="0" anchor="t">
            <a:spAutoFit/>
          </a:bodyPr>
          <a:lstStyle/>
          <a:p>
            <a:pPr marL="0" lvl="0" indent="0" algn="ctr">
              <a:lnSpc>
                <a:spcPts val="2952"/>
              </a:lnSpc>
              <a:spcBef>
                <a:spcPct val="0"/>
              </a:spcBef>
            </a:pPr>
            <a:r>
              <a:rPr lang="en-US" sz="2108" u="none" strike="noStrike" spc="-42">
                <a:solidFill>
                  <a:srgbClr val="FFFFFF"/>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83153"/>
            <a:ext cx="7523780" cy="7546156"/>
            <a:chOff x="0" y="0"/>
            <a:chExt cx="2106826" cy="2113092"/>
          </a:xfrm>
        </p:grpSpPr>
        <p:sp>
          <p:nvSpPr>
            <p:cNvPr id="3" name="Freeform 3"/>
            <p:cNvSpPr/>
            <p:nvPr/>
          </p:nvSpPr>
          <p:spPr>
            <a:xfrm>
              <a:off x="0" y="0"/>
              <a:ext cx="2106826" cy="2113092"/>
            </a:xfrm>
            <a:custGeom>
              <a:avLst/>
              <a:gdLst/>
              <a:ahLst/>
              <a:cxnLst/>
              <a:rect l="l" t="t" r="r" b="b"/>
              <a:pathLst>
                <a:path w="2106826" h="2113092">
                  <a:moveTo>
                    <a:pt x="0" y="0"/>
                  </a:moveTo>
                  <a:lnTo>
                    <a:pt x="2106826" y="0"/>
                  </a:lnTo>
                  <a:lnTo>
                    <a:pt x="2106826" y="2113092"/>
                  </a:lnTo>
                  <a:lnTo>
                    <a:pt x="0" y="2113092"/>
                  </a:lnTo>
                  <a:close/>
                </a:path>
              </a:pathLst>
            </a:custGeom>
            <a:solidFill>
              <a:srgbClr val="145DA0">
                <a:alpha val="95686"/>
              </a:srgbClr>
            </a:solidFill>
            <a:ln cap="sq">
              <a:noFill/>
              <a:prstDash val="solid"/>
              <a:miter/>
            </a:ln>
          </p:spPr>
        </p:sp>
        <p:sp>
          <p:nvSpPr>
            <p:cNvPr id="4" name="TextBox 4"/>
            <p:cNvSpPr txBox="1"/>
            <p:nvPr/>
          </p:nvSpPr>
          <p:spPr>
            <a:xfrm>
              <a:off x="0" y="-38100"/>
              <a:ext cx="2106826" cy="215119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2200267" y="1673977"/>
            <a:ext cx="3889492" cy="974478"/>
          </a:xfrm>
          <a:prstGeom prst="rect">
            <a:avLst/>
          </a:prstGeom>
        </p:spPr>
        <p:txBody>
          <a:bodyPr lIns="0" tIns="0" rIns="0" bIns="0" rtlCol="0" anchor="t">
            <a:spAutoFit/>
          </a:bodyPr>
          <a:lstStyle/>
          <a:p>
            <a:pPr marL="0" lvl="0" indent="0" algn="l">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Statistics</a:t>
            </a:r>
          </a:p>
        </p:txBody>
      </p:sp>
      <p:sp>
        <p:nvSpPr>
          <p:cNvPr id="6" name="TextBox 6"/>
          <p:cNvSpPr txBox="1"/>
          <p:nvPr/>
        </p:nvSpPr>
        <p:spPr>
          <a:xfrm>
            <a:off x="2200267" y="5830678"/>
            <a:ext cx="2370352" cy="357988"/>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Revenue Growth</a:t>
            </a:r>
          </a:p>
        </p:txBody>
      </p:sp>
      <p:sp>
        <p:nvSpPr>
          <p:cNvPr id="7" name="TextBox 7"/>
          <p:cNvSpPr txBox="1"/>
          <p:nvPr/>
        </p:nvSpPr>
        <p:spPr>
          <a:xfrm>
            <a:off x="2200267"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80%</a:t>
            </a:r>
          </a:p>
        </p:txBody>
      </p:sp>
      <p:pic>
        <p:nvPicPr>
          <p:cNvPr id="8" name="Picture 8"/>
          <p:cNvPicPr>
            <a:picLocks noChangeAspect="1"/>
          </p:cNvPicPr>
          <p:nvPr/>
        </p:nvPicPr>
        <p:blipFill>
          <a:blip r:embed="rId2"/>
          <a:stretch>
            <a:fillRect/>
          </a:stretch>
        </p:blipFill>
        <p:spPr>
          <a:xfrm>
            <a:off x="8229617" y="832679"/>
            <a:ext cx="9458722" cy="8784858"/>
          </a:xfrm>
          <a:prstGeom prst="rect">
            <a:avLst/>
          </a:prstGeom>
        </p:spPr>
      </p:pic>
      <p:sp>
        <p:nvSpPr>
          <p:cNvPr id="9" name="TextBox 9"/>
          <p:cNvSpPr txBox="1"/>
          <p:nvPr/>
        </p:nvSpPr>
        <p:spPr>
          <a:xfrm>
            <a:off x="2200267" y="2713716"/>
            <a:ext cx="5754831" cy="1415263"/>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FDFDFD"/>
                </a:solidFill>
                <a:latin typeface="Poppins"/>
                <a:ea typeface="Poppins"/>
                <a:cs typeface="Poppins"/>
                <a:sym typeface="Poppins"/>
              </a:rPr>
              <a:t>Lorem ipsum dolor sit amet, consectetur adipiscing elit. Integer nec sagittis mauris, vitae vehicula urna. Curabitur ultrices urna sit amet magna ultricies ornare. Curabitur ligula.</a:t>
            </a:r>
          </a:p>
        </p:txBody>
      </p:sp>
      <p:sp>
        <p:nvSpPr>
          <p:cNvPr id="10" name="TextBox 10"/>
          <p:cNvSpPr txBox="1"/>
          <p:nvPr/>
        </p:nvSpPr>
        <p:spPr>
          <a:xfrm>
            <a:off x="5301262" y="5830678"/>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Return on Investment</a:t>
            </a:r>
          </a:p>
        </p:txBody>
      </p:sp>
      <p:sp>
        <p:nvSpPr>
          <p:cNvPr id="11" name="TextBox 11"/>
          <p:cNvSpPr txBox="1"/>
          <p:nvPr/>
        </p:nvSpPr>
        <p:spPr>
          <a:xfrm>
            <a:off x="5301262" y="4776684"/>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10%</a:t>
            </a:r>
          </a:p>
        </p:txBody>
      </p:sp>
      <p:sp>
        <p:nvSpPr>
          <p:cNvPr id="12" name="TextBox 12"/>
          <p:cNvSpPr txBox="1"/>
          <p:nvPr/>
        </p:nvSpPr>
        <p:spPr>
          <a:xfrm>
            <a:off x="2200267"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Acquisition Cost</a:t>
            </a:r>
          </a:p>
        </p:txBody>
      </p:sp>
      <p:sp>
        <p:nvSpPr>
          <p:cNvPr id="13" name="TextBox 13"/>
          <p:cNvSpPr txBox="1"/>
          <p:nvPr/>
        </p:nvSpPr>
        <p:spPr>
          <a:xfrm>
            <a:off x="2200267"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20%</a:t>
            </a:r>
          </a:p>
        </p:txBody>
      </p:sp>
      <p:sp>
        <p:nvSpPr>
          <p:cNvPr id="14" name="TextBox 14"/>
          <p:cNvSpPr txBox="1"/>
          <p:nvPr/>
        </p:nvSpPr>
        <p:spPr>
          <a:xfrm>
            <a:off x="5301262" y="7748439"/>
            <a:ext cx="2370352" cy="710413"/>
          </a:xfrm>
          <a:prstGeom prst="rect">
            <a:avLst/>
          </a:prstGeom>
        </p:spPr>
        <p:txBody>
          <a:bodyPr lIns="0" tIns="0" rIns="0" bIns="0" rtlCol="0" anchor="t">
            <a:spAutoFit/>
          </a:bodyPr>
          <a:lstStyle/>
          <a:p>
            <a:pPr marL="0" lvl="0" indent="0" algn="ctr">
              <a:lnSpc>
                <a:spcPts val="2843"/>
              </a:lnSpc>
              <a:spcBef>
                <a:spcPct val="0"/>
              </a:spcBef>
            </a:pPr>
            <a:r>
              <a:rPr lang="en-US" sz="2030" u="none" strike="noStrike" spc="-40">
                <a:solidFill>
                  <a:srgbClr val="FDFDFD"/>
                </a:solidFill>
                <a:latin typeface="Poppins"/>
                <a:ea typeface="Poppins"/>
                <a:cs typeface="Poppins"/>
                <a:sym typeface="Poppins"/>
              </a:rPr>
              <a:t>Customer Satisfaction</a:t>
            </a:r>
          </a:p>
        </p:txBody>
      </p:sp>
      <p:sp>
        <p:nvSpPr>
          <p:cNvPr id="15" name="TextBox 15"/>
          <p:cNvSpPr txBox="1"/>
          <p:nvPr/>
        </p:nvSpPr>
        <p:spPr>
          <a:xfrm>
            <a:off x="5301262" y="6694445"/>
            <a:ext cx="2370352" cy="971059"/>
          </a:xfrm>
          <a:prstGeom prst="rect">
            <a:avLst/>
          </a:prstGeom>
        </p:spPr>
        <p:txBody>
          <a:bodyPr lIns="0" tIns="0" rIns="0" bIns="0" rtlCol="0" anchor="t">
            <a:spAutoFit/>
          </a:bodyPr>
          <a:lstStyle/>
          <a:p>
            <a:pPr marL="0" lvl="0" indent="0" algn="ctr">
              <a:lnSpc>
                <a:spcPts val="7902"/>
              </a:lnSpc>
              <a:spcBef>
                <a:spcPct val="0"/>
              </a:spcBef>
            </a:pPr>
            <a:r>
              <a:rPr lang="en-US" sz="5644" u="none" strike="noStrike">
                <a:solidFill>
                  <a:srgbClr val="FDFDFD"/>
                </a:solidFill>
                <a:latin typeface="Open Sans Extra Bold"/>
                <a:ea typeface="Open Sans Extra Bold"/>
                <a:cs typeface="Open Sans Extra Bold"/>
                <a:sym typeface="Open Sans Extra Bold"/>
              </a:rPr>
              <a:t>75%</a:t>
            </a:r>
          </a:p>
        </p:txBody>
      </p:sp>
      <p:grpSp>
        <p:nvGrpSpPr>
          <p:cNvPr id="16" name="Group 16"/>
          <p:cNvGrpSpPr/>
          <p:nvPr/>
        </p:nvGrpSpPr>
        <p:grpSpPr>
          <a:xfrm>
            <a:off x="1028700" y="8829309"/>
            <a:ext cx="7523780" cy="428991"/>
            <a:chOff x="0" y="0"/>
            <a:chExt cx="2106826" cy="120127"/>
          </a:xfrm>
        </p:grpSpPr>
        <p:sp>
          <p:nvSpPr>
            <p:cNvPr id="17" name="Freeform 17"/>
            <p:cNvSpPr/>
            <p:nvPr/>
          </p:nvSpPr>
          <p:spPr>
            <a:xfrm>
              <a:off x="0" y="0"/>
              <a:ext cx="2106826" cy="120127"/>
            </a:xfrm>
            <a:custGeom>
              <a:avLst/>
              <a:gdLst/>
              <a:ahLst/>
              <a:cxnLst/>
              <a:rect l="l" t="t" r="r" b="b"/>
              <a:pathLst>
                <a:path w="2106826" h="120127">
                  <a:moveTo>
                    <a:pt x="0" y="0"/>
                  </a:moveTo>
                  <a:lnTo>
                    <a:pt x="2106826" y="0"/>
                  </a:lnTo>
                  <a:lnTo>
                    <a:pt x="2106826" y="120127"/>
                  </a:lnTo>
                  <a:lnTo>
                    <a:pt x="0" y="120127"/>
                  </a:lnTo>
                  <a:close/>
                </a:path>
              </a:pathLst>
            </a:custGeom>
            <a:solidFill>
              <a:srgbClr val="145DA0">
                <a:alpha val="48627"/>
              </a:srgbClr>
            </a:solidFill>
            <a:ln cap="sq">
              <a:noFill/>
              <a:prstDash val="solid"/>
              <a:miter/>
            </a:ln>
          </p:spPr>
        </p:sp>
        <p:sp>
          <p:nvSpPr>
            <p:cNvPr id="18" name="TextBox 18"/>
            <p:cNvSpPr txBox="1"/>
            <p:nvPr/>
          </p:nvSpPr>
          <p:spPr>
            <a:xfrm>
              <a:off x="0" y="-38100"/>
              <a:ext cx="2106826" cy="158227"/>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9" name="Group 19"/>
          <p:cNvGrpSpPr/>
          <p:nvPr/>
        </p:nvGrpSpPr>
        <p:grpSpPr>
          <a:xfrm>
            <a:off x="15238003" y="8290589"/>
            <a:ext cx="7523780" cy="7523780"/>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1" name="TextBox 21"/>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22" name="Group 22"/>
          <p:cNvGrpSpPr/>
          <p:nvPr/>
        </p:nvGrpSpPr>
        <p:grpSpPr>
          <a:xfrm>
            <a:off x="-3724222" y="-4507687"/>
            <a:ext cx="5924489" cy="5924489"/>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alpha val="95686"/>
              </a:srgbClr>
            </a:solidFill>
            <a:ln cap="sq">
              <a:noFill/>
              <a:prstDash val="solid"/>
              <a:miter/>
            </a:ln>
          </p:spPr>
        </p:sp>
        <p:sp>
          <p:nvSpPr>
            <p:cNvPr id="24" name="TextBox 24"/>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562879" y="6849670"/>
            <a:ext cx="3296071" cy="946825"/>
            <a:chOff x="0" y="0"/>
            <a:chExt cx="922973" cy="265132"/>
          </a:xfrm>
        </p:grpSpPr>
        <p:sp>
          <p:nvSpPr>
            <p:cNvPr id="3" name="Freeform 3"/>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4" name="TextBox 4"/>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506781" y="2267663"/>
            <a:ext cx="7274437" cy="771523"/>
          </a:xfrm>
          <a:prstGeom prst="rect">
            <a:avLst/>
          </a:prstGeom>
        </p:spPr>
        <p:txBody>
          <a:bodyPr lIns="0" tIns="0" rIns="0" bIns="0" rtlCol="0" anchor="t">
            <a:spAutoFit/>
          </a:bodyPr>
          <a:lstStyle/>
          <a:p>
            <a:pPr marL="0" lvl="0" indent="0" algn="ctr">
              <a:lnSpc>
                <a:spcPts val="6300"/>
              </a:lnSpc>
              <a:spcBef>
                <a:spcPct val="0"/>
              </a:spcBef>
            </a:pPr>
            <a:r>
              <a:rPr lang="en-US" sz="4500">
                <a:solidFill>
                  <a:srgbClr val="051D40"/>
                </a:solidFill>
                <a:latin typeface="Open Sans Extra Bold"/>
                <a:ea typeface="Open Sans Extra Bold"/>
                <a:cs typeface="Open Sans Extra Bold"/>
                <a:sym typeface="Open Sans Extra Bold"/>
              </a:rPr>
              <a:t>Our Team</a:t>
            </a:r>
          </a:p>
        </p:txBody>
      </p:sp>
      <p:sp>
        <p:nvSpPr>
          <p:cNvPr id="6" name="Freeform 6"/>
          <p:cNvSpPr/>
          <p:nvPr/>
        </p:nvSpPr>
        <p:spPr>
          <a:xfrm>
            <a:off x="562879"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2"/>
            <a:stretch>
              <a:fillRect l="-98485" t="-32705" r="-65463" b="-50660"/>
            </a:stretch>
          </a:blipFill>
        </p:spPr>
      </p:sp>
      <p:grpSp>
        <p:nvGrpSpPr>
          <p:cNvPr id="7" name="Group 7"/>
          <p:cNvGrpSpPr/>
          <p:nvPr/>
        </p:nvGrpSpPr>
        <p:grpSpPr>
          <a:xfrm>
            <a:off x="4030191" y="6849670"/>
            <a:ext cx="3296071" cy="946825"/>
            <a:chOff x="0" y="0"/>
            <a:chExt cx="922973" cy="265132"/>
          </a:xfrm>
        </p:grpSpPr>
        <p:sp>
          <p:nvSpPr>
            <p:cNvPr id="8" name="Freeform 8"/>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9" name="TextBox 9"/>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0" name="Freeform 10"/>
          <p:cNvSpPr/>
          <p:nvPr/>
        </p:nvSpPr>
        <p:spPr>
          <a:xfrm>
            <a:off x="4030191"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3"/>
            <a:stretch>
              <a:fillRect l="-38201" t="-39072" r="-124934" b="-272742"/>
            </a:stretch>
          </a:blipFill>
        </p:spPr>
      </p:sp>
      <p:grpSp>
        <p:nvGrpSpPr>
          <p:cNvPr id="11" name="Group 11"/>
          <p:cNvGrpSpPr/>
          <p:nvPr/>
        </p:nvGrpSpPr>
        <p:grpSpPr>
          <a:xfrm>
            <a:off x="7496477" y="6849670"/>
            <a:ext cx="3296071" cy="946825"/>
            <a:chOff x="0" y="0"/>
            <a:chExt cx="922973" cy="265132"/>
          </a:xfrm>
        </p:grpSpPr>
        <p:sp>
          <p:nvSpPr>
            <p:cNvPr id="12" name="Freeform 12"/>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3" name="TextBox 13"/>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4" name="Freeform 14"/>
          <p:cNvSpPr/>
          <p:nvPr/>
        </p:nvSpPr>
        <p:spPr>
          <a:xfrm>
            <a:off x="7496477"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4"/>
            <a:stretch>
              <a:fillRect l="-74976" t="-14653" r="-21860" b="-22089"/>
            </a:stretch>
          </a:blipFill>
        </p:spPr>
      </p:sp>
      <p:grpSp>
        <p:nvGrpSpPr>
          <p:cNvPr id="15" name="Group 15"/>
          <p:cNvGrpSpPr/>
          <p:nvPr/>
        </p:nvGrpSpPr>
        <p:grpSpPr>
          <a:xfrm>
            <a:off x="10962764" y="6849670"/>
            <a:ext cx="3296071" cy="946825"/>
            <a:chOff x="0" y="0"/>
            <a:chExt cx="922973" cy="265132"/>
          </a:xfrm>
        </p:grpSpPr>
        <p:sp>
          <p:nvSpPr>
            <p:cNvPr id="16" name="Freeform 16"/>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17" name="TextBox 17"/>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8" name="Freeform 18"/>
          <p:cNvSpPr/>
          <p:nvPr/>
        </p:nvSpPr>
        <p:spPr>
          <a:xfrm>
            <a:off x="10962764" y="3688581"/>
            <a:ext cx="3296071" cy="3161089"/>
          </a:xfrm>
          <a:custGeom>
            <a:avLst/>
            <a:gdLst/>
            <a:ahLst/>
            <a:cxnLst/>
            <a:rect l="l" t="t" r="r" b="b"/>
            <a:pathLst>
              <a:path w="3296071" h="3161089">
                <a:moveTo>
                  <a:pt x="0" y="0"/>
                </a:moveTo>
                <a:lnTo>
                  <a:pt x="3296070" y="0"/>
                </a:lnTo>
                <a:lnTo>
                  <a:pt x="3296070" y="3161089"/>
                </a:lnTo>
                <a:lnTo>
                  <a:pt x="0" y="3161089"/>
                </a:lnTo>
                <a:lnTo>
                  <a:pt x="0" y="0"/>
                </a:lnTo>
                <a:close/>
              </a:path>
            </a:pathLst>
          </a:custGeom>
          <a:blipFill>
            <a:blip r:embed="rId5"/>
            <a:stretch>
              <a:fillRect l="-66994" t="-7055" r="-50600" b="-44107"/>
            </a:stretch>
          </a:blipFill>
        </p:spPr>
      </p:sp>
      <p:grpSp>
        <p:nvGrpSpPr>
          <p:cNvPr id="19" name="Group 19"/>
          <p:cNvGrpSpPr/>
          <p:nvPr/>
        </p:nvGrpSpPr>
        <p:grpSpPr>
          <a:xfrm>
            <a:off x="14429050" y="6849670"/>
            <a:ext cx="3296071" cy="946825"/>
            <a:chOff x="0" y="0"/>
            <a:chExt cx="922973" cy="265132"/>
          </a:xfrm>
        </p:grpSpPr>
        <p:sp>
          <p:nvSpPr>
            <p:cNvPr id="20" name="Freeform 20"/>
            <p:cNvSpPr/>
            <p:nvPr/>
          </p:nvSpPr>
          <p:spPr>
            <a:xfrm>
              <a:off x="0" y="0"/>
              <a:ext cx="922973" cy="265132"/>
            </a:xfrm>
            <a:custGeom>
              <a:avLst/>
              <a:gdLst/>
              <a:ahLst/>
              <a:cxnLst/>
              <a:rect l="l" t="t" r="r" b="b"/>
              <a:pathLst>
                <a:path w="922973" h="265132">
                  <a:moveTo>
                    <a:pt x="0" y="0"/>
                  </a:moveTo>
                  <a:lnTo>
                    <a:pt x="922973" y="0"/>
                  </a:lnTo>
                  <a:lnTo>
                    <a:pt x="922973" y="265132"/>
                  </a:lnTo>
                  <a:lnTo>
                    <a:pt x="0" y="265132"/>
                  </a:lnTo>
                  <a:close/>
                </a:path>
              </a:pathLst>
            </a:custGeom>
            <a:solidFill>
              <a:srgbClr val="145DA0"/>
            </a:solidFill>
            <a:ln cap="sq">
              <a:noFill/>
              <a:prstDash val="solid"/>
              <a:miter/>
            </a:ln>
          </p:spPr>
        </p:sp>
        <p:sp>
          <p:nvSpPr>
            <p:cNvPr id="21" name="TextBox 21"/>
            <p:cNvSpPr txBox="1"/>
            <p:nvPr/>
          </p:nvSpPr>
          <p:spPr>
            <a:xfrm>
              <a:off x="0" y="-38100"/>
              <a:ext cx="922973" cy="30323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Freeform 22"/>
          <p:cNvSpPr/>
          <p:nvPr/>
        </p:nvSpPr>
        <p:spPr>
          <a:xfrm>
            <a:off x="14429050" y="3688581"/>
            <a:ext cx="3296071" cy="3161089"/>
          </a:xfrm>
          <a:custGeom>
            <a:avLst/>
            <a:gdLst/>
            <a:ahLst/>
            <a:cxnLst/>
            <a:rect l="l" t="t" r="r" b="b"/>
            <a:pathLst>
              <a:path w="3296071" h="3161089">
                <a:moveTo>
                  <a:pt x="0" y="0"/>
                </a:moveTo>
                <a:lnTo>
                  <a:pt x="3296071" y="0"/>
                </a:lnTo>
                <a:lnTo>
                  <a:pt x="3296071" y="3161089"/>
                </a:lnTo>
                <a:lnTo>
                  <a:pt x="0" y="3161089"/>
                </a:lnTo>
                <a:lnTo>
                  <a:pt x="0" y="0"/>
                </a:lnTo>
                <a:close/>
              </a:path>
            </a:pathLst>
          </a:custGeom>
          <a:blipFill>
            <a:blip r:embed="rId6"/>
            <a:stretch>
              <a:fillRect t="-28251" b="-28251"/>
            </a:stretch>
          </a:blipFill>
        </p:spPr>
      </p:sp>
      <p:sp>
        <p:nvSpPr>
          <p:cNvPr id="23" name="TextBox 23"/>
          <p:cNvSpPr txBox="1"/>
          <p:nvPr/>
        </p:nvSpPr>
        <p:spPr>
          <a:xfrm>
            <a:off x="890191"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Aaron Loeb</a:t>
            </a:r>
          </a:p>
        </p:txBody>
      </p:sp>
      <p:sp>
        <p:nvSpPr>
          <p:cNvPr id="24" name="TextBox 24"/>
          <p:cNvSpPr txBox="1"/>
          <p:nvPr/>
        </p:nvSpPr>
        <p:spPr>
          <a:xfrm>
            <a:off x="890191"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25" name="TextBox 25"/>
          <p:cNvSpPr txBox="1"/>
          <p:nvPr/>
        </p:nvSpPr>
        <p:spPr>
          <a:xfrm>
            <a:off x="4357503"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Alfredo Torres</a:t>
            </a:r>
          </a:p>
        </p:txBody>
      </p:sp>
      <p:sp>
        <p:nvSpPr>
          <p:cNvPr id="26" name="TextBox 26"/>
          <p:cNvSpPr txBox="1"/>
          <p:nvPr/>
        </p:nvSpPr>
        <p:spPr>
          <a:xfrm>
            <a:off x="4357503"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Project manager</a:t>
            </a:r>
          </a:p>
        </p:txBody>
      </p:sp>
      <p:sp>
        <p:nvSpPr>
          <p:cNvPr id="27" name="TextBox 27"/>
          <p:cNvSpPr txBox="1"/>
          <p:nvPr/>
        </p:nvSpPr>
        <p:spPr>
          <a:xfrm>
            <a:off x="7823789"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Juliana Silva</a:t>
            </a:r>
          </a:p>
        </p:txBody>
      </p:sp>
      <p:sp>
        <p:nvSpPr>
          <p:cNvPr id="28" name="TextBox 28"/>
          <p:cNvSpPr txBox="1"/>
          <p:nvPr/>
        </p:nvSpPr>
        <p:spPr>
          <a:xfrm>
            <a:off x="7823789"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CEO &amp; Founder</a:t>
            </a:r>
          </a:p>
        </p:txBody>
      </p:sp>
      <p:sp>
        <p:nvSpPr>
          <p:cNvPr id="29" name="TextBox 29"/>
          <p:cNvSpPr txBox="1"/>
          <p:nvPr/>
        </p:nvSpPr>
        <p:spPr>
          <a:xfrm>
            <a:off x="11290076"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Daniel Gallego</a:t>
            </a:r>
          </a:p>
        </p:txBody>
      </p:sp>
      <p:sp>
        <p:nvSpPr>
          <p:cNvPr id="30" name="TextBox 30"/>
          <p:cNvSpPr txBox="1"/>
          <p:nvPr/>
        </p:nvSpPr>
        <p:spPr>
          <a:xfrm>
            <a:off x="11290076"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IT Expert</a:t>
            </a:r>
          </a:p>
        </p:txBody>
      </p:sp>
      <p:sp>
        <p:nvSpPr>
          <p:cNvPr id="31" name="TextBox 31"/>
          <p:cNvSpPr txBox="1"/>
          <p:nvPr/>
        </p:nvSpPr>
        <p:spPr>
          <a:xfrm>
            <a:off x="14754134" y="6962323"/>
            <a:ext cx="2641447" cy="375591"/>
          </a:xfrm>
          <a:prstGeom prst="rect">
            <a:avLst/>
          </a:prstGeom>
        </p:spPr>
        <p:txBody>
          <a:bodyPr lIns="0" tIns="0" rIns="0" bIns="0" rtlCol="0" anchor="t">
            <a:spAutoFit/>
          </a:bodyPr>
          <a:lstStyle/>
          <a:p>
            <a:pPr algn="ctr">
              <a:lnSpc>
                <a:spcPts val="2923"/>
              </a:lnSpc>
            </a:pPr>
            <a:r>
              <a:rPr lang="en-US" sz="2087" spc="39">
                <a:solidFill>
                  <a:srgbClr val="FDFDFD"/>
                </a:solidFill>
                <a:latin typeface="Poppins Bold"/>
                <a:ea typeface="Poppins Bold"/>
                <a:cs typeface="Poppins Bold"/>
                <a:sym typeface="Poppins Bold"/>
              </a:rPr>
              <a:t>Olivia Wilson</a:t>
            </a:r>
          </a:p>
        </p:txBody>
      </p:sp>
      <p:sp>
        <p:nvSpPr>
          <p:cNvPr id="32" name="TextBox 32"/>
          <p:cNvSpPr txBox="1"/>
          <p:nvPr/>
        </p:nvSpPr>
        <p:spPr>
          <a:xfrm>
            <a:off x="14754134" y="7333651"/>
            <a:ext cx="2641447" cy="283516"/>
          </a:xfrm>
          <a:prstGeom prst="rect">
            <a:avLst/>
          </a:prstGeom>
        </p:spPr>
        <p:txBody>
          <a:bodyPr lIns="0" tIns="0" rIns="0" bIns="0" rtlCol="0" anchor="t">
            <a:spAutoFit/>
          </a:bodyPr>
          <a:lstStyle/>
          <a:p>
            <a:pPr algn="ctr">
              <a:lnSpc>
                <a:spcPts val="2223"/>
              </a:lnSpc>
            </a:pPr>
            <a:r>
              <a:rPr lang="en-US" sz="1587" spc="-31">
                <a:solidFill>
                  <a:srgbClr val="FDFDFD"/>
                </a:solidFill>
                <a:latin typeface="Poppins"/>
                <a:ea typeface="Poppins"/>
                <a:cs typeface="Poppins"/>
                <a:sym typeface="Poppins"/>
              </a:rPr>
              <a:t>Marketing Head</a:t>
            </a:r>
          </a:p>
        </p:txBody>
      </p:sp>
      <p:grpSp>
        <p:nvGrpSpPr>
          <p:cNvPr id="33" name="Group 33"/>
          <p:cNvGrpSpPr/>
          <p:nvPr/>
        </p:nvGrpSpPr>
        <p:grpSpPr>
          <a:xfrm>
            <a:off x="-1766494" y="9340175"/>
            <a:ext cx="21820987" cy="946825"/>
            <a:chOff x="0" y="0"/>
            <a:chExt cx="6110362" cy="265132"/>
          </a:xfrm>
        </p:grpSpPr>
        <p:sp>
          <p:nvSpPr>
            <p:cNvPr id="34" name="Freeform 34"/>
            <p:cNvSpPr/>
            <p:nvPr/>
          </p:nvSpPr>
          <p:spPr>
            <a:xfrm>
              <a:off x="0" y="0"/>
              <a:ext cx="6110362" cy="265132"/>
            </a:xfrm>
            <a:custGeom>
              <a:avLst/>
              <a:gdLst/>
              <a:ahLst/>
              <a:cxnLst/>
              <a:rect l="l" t="t" r="r" b="b"/>
              <a:pathLst>
                <a:path w="6110362" h="265132">
                  <a:moveTo>
                    <a:pt x="0" y="0"/>
                  </a:moveTo>
                  <a:lnTo>
                    <a:pt x="6110362" y="0"/>
                  </a:lnTo>
                  <a:lnTo>
                    <a:pt x="6110362" y="265132"/>
                  </a:lnTo>
                  <a:lnTo>
                    <a:pt x="0" y="265132"/>
                  </a:lnTo>
                  <a:close/>
                </a:path>
              </a:pathLst>
            </a:custGeom>
            <a:solidFill>
              <a:srgbClr val="145DA0"/>
            </a:solidFill>
            <a:ln cap="sq">
              <a:noFill/>
              <a:prstDash val="solid"/>
              <a:miter/>
            </a:ln>
          </p:spPr>
        </p:sp>
        <p:sp>
          <p:nvSpPr>
            <p:cNvPr id="35" name="TextBox 35"/>
            <p:cNvSpPr txBox="1"/>
            <p:nvPr/>
          </p:nvSpPr>
          <p:spPr>
            <a:xfrm>
              <a:off x="0" y="-38100"/>
              <a:ext cx="6110362" cy="303232"/>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36" name="Group 36"/>
          <p:cNvGrpSpPr/>
          <p:nvPr/>
        </p:nvGrpSpPr>
        <p:grpSpPr>
          <a:xfrm>
            <a:off x="-1766494" y="-816076"/>
            <a:ext cx="21820987" cy="1762900"/>
            <a:chOff x="0" y="0"/>
            <a:chExt cx="6110362" cy="493651"/>
          </a:xfrm>
        </p:grpSpPr>
        <p:sp>
          <p:nvSpPr>
            <p:cNvPr id="37" name="Freeform 37"/>
            <p:cNvSpPr/>
            <p:nvPr/>
          </p:nvSpPr>
          <p:spPr>
            <a:xfrm>
              <a:off x="0" y="0"/>
              <a:ext cx="6110362" cy="493651"/>
            </a:xfrm>
            <a:custGeom>
              <a:avLst/>
              <a:gdLst/>
              <a:ahLst/>
              <a:cxnLst/>
              <a:rect l="l" t="t" r="r" b="b"/>
              <a:pathLst>
                <a:path w="6110362" h="493651">
                  <a:moveTo>
                    <a:pt x="0" y="0"/>
                  </a:moveTo>
                  <a:lnTo>
                    <a:pt x="6110362" y="0"/>
                  </a:lnTo>
                  <a:lnTo>
                    <a:pt x="6110362" y="493651"/>
                  </a:lnTo>
                  <a:lnTo>
                    <a:pt x="0" y="493651"/>
                  </a:lnTo>
                  <a:close/>
                </a:path>
              </a:pathLst>
            </a:custGeom>
            <a:solidFill>
              <a:srgbClr val="145DA0"/>
            </a:solidFill>
            <a:ln cap="sq">
              <a:noFill/>
              <a:prstDash val="solid"/>
              <a:miter/>
            </a:ln>
          </p:spPr>
        </p:sp>
        <p:sp>
          <p:nvSpPr>
            <p:cNvPr id="38" name="TextBox 38"/>
            <p:cNvSpPr txBox="1"/>
            <p:nvPr/>
          </p:nvSpPr>
          <p:spPr>
            <a:xfrm>
              <a:off x="0" y="-38100"/>
              <a:ext cx="6110362" cy="531751"/>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818366" y="2485326"/>
            <a:ext cx="8819592" cy="1771491"/>
          </a:xfrm>
          <a:prstGeom prst="rect">
            <a:avLst/>
          </a:prstGeom>
        </p:spPr>
        <p:txBody>
          <a:bodyPr lIns="0" tIns="0" rIns="0" bIns="0" rtlCol="0" anchor="t">
            <a:spAutoFit/>
          </a:bodyPr>
          <a:lstStyle/>
          <a:p>
            <a:pPr marL="0" lvl="0" indent="0" algn="l">
              <a:lnSpc>
                <a:spcPts val="14510"/>
              </a:lnSpc>
              <a:spcBef>
                <a:spcPct val="0"/>
              </a:spcBef>
            </a:pPr>
            <a:r>
              <a:rPr lang="en-US" sz="10364">
                <a:solidFill>
                  <a:srgbClr val="051D40"/>
                </a:solidFill>
                <a:latin typeface="Open Sans Extra Bold"/>
                <a:ea typeface="Open Sans Extra Bold"/>
                <a:cs typeface="Open Sans Extra Bold"/>
                <a:sym typeface="Open Sans Extra Bold"/>
              </a:rPr>
              <a:t>THANK YOU!</a:t>
            </a:r>
          </a:p>
        </p:txBody>
      </p:sp>
      <p:grpSp>
        <p:nvGrpSpPr>
          <p:cNvPr id="3" name="Group 3"/>
          <p:cNvGrpSpPr>
            <a:grpSpLocks noChangeAspect="1"/>
          </p:cNvGrpSpPr>
          <p:nvPr/>
        </p:nvGrpSpPr>
        <p:grpSpPr>
          <a:xfrm>
            <a:off x="2818366" y="4807681"/>
            <a:ext cx="2706695" cy="2696122"/>
            <a:chOff x="0" y="0"/>
            <a:chExt cx="6502400" cy="6477000"/>
          </a:xfrm>
        </p:grpSpPr>
        <p:sp>
          <p:nvSpPr>
            <p:cNvPr id="4" name="Freeform 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54206" t="-5913" r="-31031" b="-18052"/>
              </a:stretch>
            </a:blipFill>
          </p:spPr>
        </p:sp>
        <p:sp>
          <p:nvSpPr>
            <p:cNvPr id="5" name="Freeform 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45DA0"/>
            </a:solidFill>
          </p:spPr>
        </p:sp>
      </p:grpSp>
      <p:sp>
        <p:nvSpPr>
          <p:cNvPr id="6" name="Freeform 6"/>
          <p:cNvSpPr/>
          <p:nvPr/>
        </p:nvSpPr>
        <p:spPr>
          <a:xfrm>
            <a:off x="5736916" y="5778432"/>
            <a:ext cx="399176" cy="399176"/>
          </a:xfrm>
          <a:custGeom>
            <a:avLst/>
            <a:gdLst/>
            <a:ahLst/>
            <a:cxnLst/>
            <a:rect l="l" t="t" r="r" b="b"/>
            <a:pathLst>
              <a:path w="399176" h="399176">
                <a:moveTo>
                  <a:pt x="0" y="0"/>
                </a:moveTo>
                <a:lnTo>
                  <a:pt x="399175" y="0"/>
                </a:lnTo>
                <a:lnTo>
                  <a:pt x="399175" y="399175"/>
                </a:lnTo>
                <a:lnTo>
                  <a:pt x="0" y="3991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5736916" y="6339014"/>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8" name="Freeform 8"/>
          <p:cNvSpPr/>
          <p:nvPr/>
        </p:nvSpPr>
        <p:spPr>
          <a:xfrm>
            <a:off x="5736916" y="6907158"/>
            <a:ext cx="399176" cy="399176"/>
          </a:xfrm>
          <a:custGeom>
            <a:avLst/>
            <a:gdLst/>
            <a:ahLst/>
            <a:cxnLst/>
            <a:rect l="l" t="t" r="r" b="b"/>
            <a:pathLst>
              <a:path w="399176" h="399176">
                <a:moveTo>
                  <a:pt x="0" y="0"/>
                </a:moveTo>
                <a:lnTo>
                  <a:pt x="399175" y="0"/>
                </a:lnTo>
                <a:lnTo>
                  <a:pt x="399175" y="399176"/>
                </a:lnTo>
                <a:lnTo>
                  <a:pt x="0" y="39917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9" name="Freeform 9"/>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9"/>
            <a:stretch>
              <a:fillRect t="-3703" b="-3703"/>
            </a:stretch>
          </a:blipFill>
        </p:spPr>
      </p:sp>
      <p:sp>
        <p:nvSpPr>
          <p:cNvPr id="10" name="TextBox 10"/>
          <p:cNvSpPr txBox="1"/>
          <p:nvPr/>
        </p:nvSpPr>
        <p:spPr>
          <a:xfrm>
            <a:off x="5736916" y="4723541"/>
            <a:ext cx="3747646" cy="515647"/>
          </a:xfrm>
          <a:prstGeom prst="rect">
            <a:avLst/>
          </a:prstGeom>
        </p:spPr>
        <p:txBody>
          <a:bodyPr lIns="0" tIns="0" rIns="0" bIns="0" rtlCol="0" anchor="t">
            <a:spAutoFit/>
          </a:bodyPr>
          <a:lstStyle/>
          <a:p>
            <a:pPr marL="0" lvl="1" indent="0" algn="l">
              <a:lnSpc>
                <a:spcPts val="4050"/>
              </a:lnSpc>
              <a:spcBef>
                <a:spcPct val="0"/>
              </a:spcBef>
            </a:pPr>
            <a:r>
              <a:rPr lang="en-US" sz="2893" spc="-57">
                <a:solidFill>
                  <a:srgbClr val="145DA0"/>
                </a:solidFill>
                <a:latin typeface="Poppins Bold"/>
                <a:ea typeface="Poppins Bold"/>
                <a:cs typeface="Poppins Bold"/>
                <a:sym typeface="Poppins Bold"/>
              </a:rPr>
              <a:t>Aaron Loeb</a:t>
            </a:r>
          </a:p>
        </p:txBody>
      </p:sp>
      <p:sp>
        <p:nvSpPr>
          <p:cNvPr id="11" name="TextBox 11"/>
          <p:cNvSpPr txBox="1"/>
          <p:nvPr/>
        </p:nvSpPr>
        <p:spPr>
          <a:xfrm>
            <a:off x="5763347" y="5250366"/>
            <a:ext cx="4069598" cy="332477"/>
          </a:xfrm>
          <a:prstGeom prst="rect">
            <a:avLst/>
          </a:prstGeom>
        </p:spPr>
        <p:txBody>
          <a:bodyPr lIns="0" tIns="0" rIns="0" bIns="0" rtlCol="0" anchor="t">
            <a:spAutoFit/>
          </a:bodyPr>
          <a:lstStyle/>
          <a:p>
            <a:pPr marL="0" lvl="1" indent="0" algn="l">
              <a:lnSpc>
                <a:spcPts val="2674"/>
              </a:lnSpc>
              <a:spcBef>
                <a:spcPct val="0"/>
              </a:spcBef>
            </a:pPr>
            <a:r>
              <a:rPr lang="en-US" sz="1910" spc="-38">
                <a:solidFill>
                  <a:srgbClr val="145DA0"/>
                </a:solidFill>
                <a:latin typeface="Poppins"/>
                <a:ea typeface="Poppins"/>
                <a:cs typeface="Poppins"/>
                <a:sym typeface="Poppins"/>
              </a:rPr>
              <a:t>CEO &amp; Founder</a:t>
            </a:r>
          </a:p>
        </p:txBody>
      </p:sp>
      <p:sp>
        <p:nvSpPr>
          <p:cNvPr id="12" name="TextBox 12"/>
          <p:cNvSpPr txBox="1"/>
          <p:nvPr/>
        </p:nvSpPr>
        <p:spPr>
          <a:xfrm>
            <a:off x="6273438" y="6281864"/>
            <a:ext cx="3788059"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www.reallygreatsite.com</a:t>
            </a:r>
          </a:p>
        </p:txBody>
      </p:sp>
      <p:sp>
        <p:nvSpPr>
          <p:cNvPr id="13" name="TextBox 13"/>
          <p:cNvSpPr txBox="1"/>
          <p:nvPr/>
        </p:nvSpPr>
        <p:spPr>
          <a:xfrm>
            <a:off x="6273438" y="6905490"/>
            <a:ext cx="3788059" cy="639817"/>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123 Anywhere St., Any City, State, Country 12345</a:t>
            </a:r>
          </a:p>
        </p:txBody>
      </p:sp>
      <p:sp>
        <p:nvSpPr>
          <p:cNvPr id="14" name="TextBox 14"/>
          <p:cNvSpPr txBox="1"/>
          <p:nvPr/>
        </p:nvSpPr>
        <p:spPr>
          <a:xfrm>
            <a:off x="6273438" y="5761462"/>
            <a:ext cx="3559508" cy="325492"/>
          </a:xfrm>
          <a:prstGeom prst="rect">
            <a:avLst/>
          </a:prstGeom>
        </p:spPr>
        <p:txBody>
          <a:bodyPr lIns="0" tIns="0" rIns="0" bIns="0" rtlCol="0" anchor="t">
            <a:spAutoFit/>
          </a:bodyPr>
          <a:lstStyle/>
          <a:p>
            <a:pPr marL="0" lvl="1" indent="0" algn="l">
              <a:lnSpc>
                <a:spcPts val="2534"/>
              </a:lnSpc>
              <a:spcBef>
                <a:spcPct val="0"/>
              </a:spcBef>
            </a:pPr>
            <a:r>
              <a:rPr lang="en-US" sz="1810" spc="-36">
                <a:solidFill>
                  <a:srgbClr val="145DA0"/>
                </a:solidFill>
                <a:latin typeface="Poppins"/>
                <a:ea typeface="Poppins"/>
                <a:cs typeface="Poppins"/>
                <a:sym typeface="Poppins"/>
              </a:rPr>
              <a:t>+123-456-7890</a:t>
            </a:r>
          </a:p>
        </p:txBody>
      </p:sp>
      <p:grpSp>
        <p:nvGrpSpPr>
          <p:cNvPr id="15" name="Group 15"/>
          <p:cNvGrpSpPr/>
          <p:nvPr/>
        </p:nvGrpSpPr>
        <p:grpSpPr>
          <a:xfrm>
            <a:off x="12398912" y="0"/>
            <a:ext cx="5889088" cy="756959"/>
            <a:chOff x="0" y="0"/>
            <a:chExt cx="1551036" cy="199364"/>
          </a:xfrm>
        </p:grpSpPr>
        <p:sp>
          <p:nvSpPr>
            <p:cNvPr id="16" name="Freeform 16"/>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17" name="TextBox 17"/>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2398912" y="9530041"/>
            <a:ext cx="5889088" cy="756959"/>
            <a:chOff x="0" y="0"/>
            <a:chExt cx="1551036" cy="199364"/>
          </a:xfrm>
        </p:grpSpPr>
        <p:sp>
          <p:nvSpPr>
            <p:cNvPr id="19" name="Freeform 19"/>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5B98BA"/>
            </a:solidFill>
            <a:ln cap="sq">
              <a:noFill/>
              <a:prstDash val="solid"/>
              <a:miter/>
            </a:ln>
          </p:spPr>
        </p:sp>
        <p:sp>
          <p:nvSpPr>
            <p:cNvPr id="20" name="TextBox 20"/>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4925441" y="3609788"/>
            <a:ext cx="9392643" cy="9529477"/>
          </a:xfrm>
          <a:custGeom>
            <a:avLst/>
            <a:gdLst/>
            <a:ahLst/>
            <a:cxnLst/>
            <a:rect l="l" t="t" r="r" b="b"/>
            <a:pathLst>
              <a:path w="9392643" h="9529477">
                <a:moveTo>
                  <a:pt x="0" y="0"/>
                </a:moveTo>
                <a:lnTo>
                  <a:pt x="9392643" y="0"/>
                </a:lnTo>
                <a:lnTo>
                  <a:pt x="9392643" y="9529476"/>
                </a:lnTo>
                <a:lnTo>
                  <a:pt x="0" y="9529476"/>
                </a:lnTo>
                <a:lnTo>
                  <a:pt x="0" y="0"/>
                </a:lnTo>
                <a:close/>
              </a:path>
            </a:pathLst>
          </a:custGeom>
          <a:blipFill>
            <a:blip r:embed="rId10">
              <a:alphaModFix amt="20999"/>
              <a:extLst>
                <a:ext uri="{96DAC541-7B7A-43D3-8B79-37D633B846F1}">
                  <asvg:svgBlip xmlns:asvg="http://schemas.microsoft.com/office/drawing/2016/SVG/main" r:embed="rId11"/>
                </a:ext>
              </a:extLst>
            </a:blip>
            <a:stretch>
              <a:fillRect/>
            </a:stretch>
          </a:blipFill>
        </p:spPr>
      </p:sp>
      <p:sp>
        <p:nvSpPr>
          <p:cNvPr id="22" name="Freeform 22"/>
          <p:cNvSpPr/>
          <p:nvPr/>
        </p:nvSpPr>
        <p:spPr>
          <a:xfrm>
            <a:off x="3287787" y="967949"/>
            <a:ext cx="588438" cy="597010"/>
          </a:xfrm>
          <a:custGeom>
            <a:avLst/>
            <a:gdLst/>
            <a:ahLst/>
            <a:cxnLst/>
            <a:rect l="l" t="t" r="r" b="b"/>
            <a:pathLst>
              <a:path w="588438" h="597010">
                <a:moveTo>
                  <a:pt x="0" y="0"/>
                </a:moveTo>
                <a:lnTo>
                  <a:pt x="588438" y="0"/>
                </a:lnTo>
                <a:lnTo>
                  <a:pt x="588438" y="597010"/>
                </a:lnTo>
                <a:lnTo>
                  <a:pt x="0" y="5970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2818366" y="1641123"/>
            <a:ext cx="1527280" cy="649308"/>
          </a:xfrm>
          <a:prstGeom prst="rect">
            <a:avLst/>
          </a:prstGeom>
        </p:spPr>
        <p:txBody>
          <a:bodyPr lIns="0" tIns="0" rIns="0" bIns="0" rtlCol="0" anchor="t">
            <a:spAutoFit/>
          </a:bodyPr>
          <a:lstStyle/>
          <a:p>
            <a:pPr algn="ctr">
              <a:lnSpc>
                <a:spcPts val="2567"/>
              </a:lnSpc>
              <a:spcBef>
                <a:spcPct val="0"/>
              </a:spcBef>
            </a:pPr>
            <a:r>
              <a:rPr lang="en-US" sz="1834" spc="-36">
                <a:solidFill>
                  <a:srgbClr val="145DA0"/>
                </a:solidFill>
                <a:latin typeface="Poppins Bold"/>
                <a:ea typeface="Poppins Bold"/>
                <a:cs typeface="Poppins Bold"/>
                <a:sym typeface="Poppins Bold"/>
              </a:rPr>
              <a:t>Arowwai Industries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255089" y="8247738"/>
            <a:ext cx="704088" cy="896408"/>
          </a:xfrm>
          <a:custGeom>
            <a:avLst/>
            <a:gdLst/>
            <a:ahLst/>
            <a:cxnLst/>
            <a:rect l="l" t="t" r="r" b="b"/>
            <a:pathLst>
              <a:path w="704088" h="896408">
                <a:moveTo>
                  <a:pt x="0" y="0"/>
                </a:moveTo>
                <a:lnTo>
                  <a:pt x="704088" y="0"/>
                </a:lnTo>
                <a:lnTo>
                  <a:pt x="704088" y="896408"/>
                </a:lnTo>
                <a:lnTo>
                  <a:pt x="0" y="8964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521152" y="8196791"/>
            <a:ext cx="1043341" cy="1016784"/>
          </a:xfrm>
          <a:custGeom>
            <a:avLst/>
            <a:gdLst/>
            <a:ahLst/>
            <a:cxnLst/>
            <a:rect l="l" t="t" r="r" b="b"/>
            <a:pathLst>
              <a:path w="1043341" h="1016784">
                <a:moveTo>
                  <a:pt x="0" y="0"/>
                </a:moveTo>
                <a:lnTo>
                  <a:pt x="1043341" y="0"/>
                </a:lnTo>
                <a:lnTo>
                  <a:pt x="1043341" y="1016783"/>
                </a:lnTo>
                <a:lnTo>
                  <a:pt x="0" y="1016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202424" y="8230226"/>
            <a:ext cx="825844" cy="895886"/>
          </a:xfrm>
          <a:custGeom>
            <a:avLst/>
            <a:gdLst/>
            <a:ahLst/>
            <a:cxnLst/>
            <a:rect l="l" t="t" r="r" b="b"/>
            <a:pathLst>
              <a:path w="825844" h="895886">
                <a:moveTo>
                  <a:pt x="0" y="0"/>
                </a:moveTo>
                <a:lnTo>
                  <a:pt x="825844" y="0"/>
                </a:lnTo>
                <a:lnTo>
                  <a:pt x="825844" y="895886"/>
                </a:lnTo>
                <a:lnTo>
                  <a:pt x="0" y="8958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476583" y="8394737"/>
            <a:ext cx="801428" cy="735857"/>
          </a:xfrm>
          <a:custGeom>
            <a:avLst/>
            <a:gdLst/>
            <a:ahLst/>
            <a:cxnLst/>
            <a:rect l="l" t="t" r="r" b="b"/>
            <a:pathLst>
              <a:path w="801428" h="735857">
                <a:moveTo>
                  <a:pt x="0" y="0"/>
                </a:moveTo>
                <a:lnTo>
                  <a:pt x="801428" y="0"/>
                </a:lnTo>
                <a:lnTo>
                  <a:pt x="801428" y="735857"/>
                </a:lnTo>
                <a:lnTo>
                  <a:pt x="0" y="7358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752291" y="5608303"/>
            <a:ext cx="682965" cy="813054"/>
          </a:xfrm>
          <a:custGeom>
            <a:avLst/>
            <a:gdLst/>
            <a:ahLst/>
            <a:cxnLst/>
            <a:rect l="l" t="t" r="r" b="b"/>
            <a:pathLst>
              <a:path w="682965" h="813054">
                <a:moveTo>
                  <a:pt x="0" y="0"/>
                </a:moveTo>
                <a:lnTo>
                  <a:pt x="682965" y="0"/>
                </a:lnTo>
                <a:lnTo>
                  <a:pt x="682965" y="813054"/>
                </a:lnTo>
                <a:lnTo>
                  <a:pt x="0" y="8130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10996000" y="4533662"/>
            <a:ext cx="795968" cy="706241"/>
          </a:xfrm>
          <a:custGeom>
            <a:avLst/>
            <a:gdLst/>
            <a:ahLst/>
            <a:cxnLst/>
            <a:rect l="l" t="t" r="r" b="b"/>
            <a:pathLst>
              <a:path w="795968" h="706241">
                <a:moveTo>
                  <a:pt x="0" y="0"/>
                </a:moveTo>
                <a:lnTo>
                  <a:pt x="795968" y="0"/>
                </a:lnTo>
                <a:lnTo>
                  <a:pt x="795968" y="706241"/>
                </a:lnTo>
                <a:lnTo>
                  <a:pt x="0" y="70624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2418051" y="4486006"/>
            <a:ext cx="698242" cy="672851"/>
          </a:xfrm>
          <a:custGeom>
            <a:avLst/>
            <a:gdLst/>
            <a:ahLst/>
            <a:cxnLst/>
            <a:rect l="l" t="t" r="r" b="b"/>
            <a:pathLst>
              <a:path w="698242" h="672851">
                <a:moveTo>
                  <a:pt x="0" y="0"/>
                </a:moveTo>
                <a:lnTo>
                  <a:pt x="698241" y="0"/>
                </a:lnTo>
                <a:lnTo>
                  <a:pt x="698241" y="672851"/>
                </a:lnTo>
                <a:lnTo>
                  <a:pt x="0" y="67285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p:cNvSpPr/>
          <p:nvPr/>
        </p:nvSpPr>
        <p:spPr>
          <a:xfrm>
            <a:off x="8150242" y="5734112"/>
            <a:ext cx="775043" cy="868174"/>
          </a:xfrm>
          <a:custGeom>
            <a:avLst/>
            <a:gdLst/>
            <a:ahLst/>
            <a:cxnLst/>
            <a:rect l="l" t="t" r="r" b="b"/>
            <a:pathLst>
              <a:path w="775043" h="868174">
                <a:moveTo>
                  <a:pt x="0" y="0"/>
                </a:moveTo>
                <a:lnTo>
                  <a:pt x="775043" y="0"/>
                </a:lnTo>
                <a:lnTo>
                  <a:pt x="775043" y="868174"/>
                </a:lnTo>
                <a:lnTo>
                  <a:pt x="0" y="86817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p:cNvSpPr/>
          <p:nvPr/>
        </p:nvSpPr>
        <p:spPr>
          <a:xfrm>
            <a:off x="9684728" y="6927753"/>
            <a:ext cx="833753" cy="868492"/>
          </a:xfrm>
          <a:custGeom>
            <a:avLst/>
            <a:gdLst/>
            <a:ahLst/>
            <a:cxnLst/>
            <a:rect l="l" t="t" r="r" b="b"/>
            <a:pathLst>
              <a:path w="833753" h="868492">
                <a:moveTo>
                  <a:pt x="0" y="0"/>
                </a:moveTo>
                <a:lnTo>
                  <a:pt x="833752" y="0"/>
                </a:lnTo>
                <a:lnTo>
                  <a:pt x="833752" y="868492"/>
                </a:lnTo>
                <a:lnTo>
                  <a:pt x="0" y="868492"/>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p:cNvSpPr/>
          <p:nvPr/>
        </p:nvSpPr>
        <p:spPr>
          <a:xfrm>
            <a:off x="9737808" y="5628671"/>
            <a:ext cx="727593" cy="835440"/>
          </a:xfrm>
          <a:custGeom>
            <a:avLst/>
            <a:gdLst/>
            <a:ahLst/>
            <a:cxnLst/>
            <a:rect l="l" t="t" r="r" b="b"/>
            <a:pathLst>
              <a:path w="727593" h="835440">
                <a:moveTo>
                  <a:pt x="0" y="0"/>
                </a:moveTo>
                <a:lnTo>
                  <a:pt x="727592" y="0"/>
                </a:lnTo>
                <a:lnTo>
                  <a:pt x="727592" y="835441"/>
                </a:lnTo>
                <a:lnTo>
                  <a:pt x="0" y="83544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p:cNvSpPr/>
          <p:nvPr/>
        </p:nvSpPr>
        <p:spPr>
          <a:xfrm>
            <a:off x="10959897" y="5693520"/>
            <a:ext cx="868174" cy="868174"/>
          </a:xfrm>
          <a:custGeom>
            <a:avLst/>
            <a:gdLst/>
            <a:ahLst/>
            <a:cxnLst/>
            <a:rect l="l" t="t" r="r" b="b"/>
            <a:pathLst>
              <a:path w="868174" h="868174">
                <a:moveTo>
                  <a:pt x="0" y="0"/>
                </a:moveTo>
                <a:lnTo>
                  <a:pt x="868174" y="0"/>
                </a:lnTo>
                <a:lnTo>
                  <a:pt x="868174" y="868174"/>
                </a:lnTo>
                <a:lnTo>
                  <a:pt x="0" y="8681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p:cNvSpPr/>
          <p:nvPr/>
        </p:nvSpPr>
        <p:spPr>
          <a:xfrm>
            <a:off x="8504855" y="8358896"/>
            <a:ext cx="899568" cy="868492"/>
          </a:xfrm>
          <a:custGeom>
            <a:avLst/>
            <a:gdLst/>
            <a:ahLst/>
            <a:cxnLst/>
            <a:rect l="l" t="t" r="r" b="b"/>
            <a:pathLst>
              <a:path w="899568" h="868492">
                <a:moveTo>
                  <a:pt x="0" y="0"/>
                </a:moveTo>
                <a:lnTo>
                  <a:pt x="899569" y="0"/>
                </a:lnTo>
                <a:lnTo>
                  <a:pt x="899569" y="868492"/>
                </a:lnTo>
                <a:lnTo>
                  <a:pt x="0" y="868492"/>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p:cNvSpPr/>
          <p:nvPr/>
        </p:nvSpPr>
        <p:spPr>
          <a:xfrm>
            <a:off x="13635175" y="6934814"/>
            <a:ext cx="928806" cy="896720"/>
          </a:xfrm>
          <a:custGeom>
            <a:avLst/>
            <a:gdLst/>
            <a:ahLst/>
            <a:cxnLst/>
            <a:rect l="l" t="t" r="r" b="b"/>
            <a:pathLst>
              <a:path w="928806" h="896720">
                <a:moveTo>
                  <a:pt x="0" y="0"/>
                </a:moveTo>
                <a:lnTo>
                  <a:pt x="928805" y="0"/>
                </a:lnTo>
                <a:lnTo>
                  <a:pt x="928805" y="896719"/>
                </a:lnTo>
                <a:lnTo>
                  <a:pt x="0" y="89671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p:cNvSpPr/>
          <p:nvPr/>
        </p:nvSpPr>
        <p:spPr>
          <a:xfrm>
            <a:off x="13874191" y="4397581"/>
            <a:ext cx="778541" cy="767216"/>
          </a:xfrm>
          <a:custGeom>
            <a:avLst/>
            <a:gdLst/>
            <a:ahLst/>
            <a:cxnLst/>
            <a:rect l="l" t="t" r="r" b="b"/>
            <a:pathLst>
              <a:path w="778541" h="767216">
                <a:moveTo>
                  <a:pt x="0" y="0"/>
                </a:moveTo>
                <a:lnTo>
                  <a:pt x="778540" y="0"/>
                </a:lnTo>
                <a:lnTo>
                  <a:pt x="778540" y="767216"/>
                </a:lnTo>
                <a:lnTo>
                  <a:pt x="0" y="76721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p:cNvSpPr/>
          <p:nvPr/>
        </p:nvSpPr>
        <p:spPr>
          <a:xfrm>
            <a:off x="9620774" y="4304351"/>
            <a:ext cx="889451" cy="889451"/>
          </a:xfrm>
          <a:custGeom>
            <a:avLst/>
            <a:gdLst/>
            <a:ahLst/>
            <a:cxnLst/>
            <a:rect l="l" t="t" r="r" b="b"/>
            <a:pathLst>
              <a:path w="889451" h="889451">
                <a:moveTo>
                  <a:pt x="0" y="0"/>
                </a:moveTo>
                <a:lnTo>
                  <a:pt x="889451" y="0"/>
                </a:lnTo>
                <a:lnTo>
                  <a:pt x="889451" y="889451"/>
                </a:lnTo>
                <a:lnTo>
                  <a:pt x="0" y="889451"/>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p:cNvSpPr/>
          <p:nvPr/>
        </p:nvSpPr>
        <p:spPr>
          <a:xfrm>
            <a:off x="11010376" y="7015311"/>
            <a:ext cx="767216" cy="767216"/>
          </a:xfrm>
          <a:custGeom>
            <a:avLst/>
            <a:gdLst/>
            <a:ahLst/>
            <a:cxnLst/>
            <a:rect l="l" t="t" r="r" b="b"/>
            <a:pathLst>
              <a:path w="767216" h="767216">
                <a:moveTo>
                  <a:pt x="0" y="0"/>
                </a:moveTo>
                <a:lnTo>
                  <a:pt x="767217" y="0"/>
                </a:lnTo>
                <a:lnTo>
                  <a:pt x="767217" y="767216"/>
                </a:lnTo>
                <a:lnTo>
                  <a:pt x="0" y="76721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p:cNvSpPr/>
          <p:nvPr/>
        </p:nvSpPr>
        <p:spPr>
          <a:xfrm>
            <a:off x="5241013" y="5665856"/>
            <a:ext cx="787256" cy="767216"/>
          </a:xfrm>
          <a:custGeom>
            <a:avLst/>
            <a:gdLst/>
            <a:ahLst/>
            <a:cxnLst/>
            <a:rect l="l" t="t" r="r" b="b"/>
            <a:pathLst>
              <a:path w="787256" h="767216">
                <a:moveTo>
                  <a:pt x="0" y="0"/>
                </a:moveTo>
                <a:lnTo>
                  <a:pt x="787255" y="0"/>
                </a:lnTo>
                <a:lnTo>
                  <a:pt x="787255" y="767217"/>
                </a:lnTo>
                <a:lnTo>
                  <a:pt x="0" y="76721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p:cNvSpPr/>
          <p:nvPr/>
        </p:nvSpPr>
        <p:spPr>
          <a:xfrm>
            <a:off x="12318268" y="7030117"/>
            <a:ext cx="897806" cy="767216"/>
          </a:xfrm>
          <a:custGeom>
            <a:avLst/>
            <a:gdLst/>
            <a:ahLst/>
            <a:cxnLst/>
            <a:rect l="l" t="t" r="r" b="b"/>
            <a:pathLst>
              <a:path w="897806" h="767216">
                <a:moveTo>
                  <a:pt x="0" y="0"/>
                </a:moveTo>
                <a:lnTo>
                  <a:pt x="897807" y="0"/>
                </a:lnTo>
                <a:lnTo>
                  <a:pt x="897807" y="767216"/>
                </a:lnTo>
                <a:lnTo>
                  <a:pt x="0" y="76721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p:cNvSpPr/>
          <p:nvPr/>
        </p:nvSpPr>
        <p:spPr>
          <a:xfrm>
            <a:off x="3715218" y="5654140"/>
            <a:ext cx="708629" cy="767216"/>
          </a:xfrm>
          <a:custGeom>
            <a:avLst/>
            <a:gdLst/>
            <a:ahLst/>
            <a:cxnLst/>
            <a:rect l="l" t="t" r="r" b="b"/>
            <a:pathLst>
              <a:path w="708629" h="767216">
                <a:moveTo>
                  <a:pt x="0" y="0"/>
                </a:moveTo>
                <a:lnTo>
                  <a:pt x="708629" y="0"/>
                </a:lnTo>
                <a:lnTo>
                  <a:pt x="708629" y="767217"/>
                </a:lnTo>
                <a:lnTo>
                  <a:pt x="0" y="767217"/>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p:cNvSpPr/>
          <p:nvPr/>
        </p:nvSpPr>
        <p:spPr>
          <a:xfrm>
            <a:off x="2233312" y="5823048"/>
            <a:ext cx="669571" cy="767216"/>
          </a:xfrm>
          <a:custGeom>
            <a:avLst/>
            <a:gdLst/>
            <a:ahLst/>
            <a:cxnLst/>
            <a:rect l="l" t="t" r="r" b="b"/>
            <a:pathLst>
              <a:path w="669571" h="767216">
                <a:moveTo>
                  <a:pt x="0" y="0"/>
                </a:moveTo>
                <a:lnTo>
                  <a:pt x="669570" y="0"/>
                </a:lnTo>
                <a:lnTo>
                  <a:pt x="669570" y="767217"/>
                </a:lnTo>
                <a:lnTo>
                  <a:pt x="0" y="767217"/>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p:cNvSpPr/>
          <p:nvPr/>
        </p:nvSpPr>
        <p:spPr>
          <a:xfrm>
            <a:off x="13869833" y="8298717"/>
            <a:ext cx="514732" cy="767216"/>
          </a:xfrm>
          <a:custGeom>
            <a:avLst/>
            <a:gdLst/>
            <a:ahLst/>
            <a:cxnLst/>
            <a:rect l="l" t="t" r="r" b="b"/>
            <a:pathLst>
              <a:path w="514732" h="767216">
                <a:moveTo>
                  <a:pt x="0" y="0"/>
                </a:moveTo>
                <a:lnTo>
                  <a:pt x="514733" y="0"/>
                </a:lnTo>
                <a:lnTo>
                  <a:pt x="514733" y="767216"/>
                </a:lnTo>
                <a:lnTo>
                  <a:pt x="0" y="76721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p:cNvSpPr/>
          <p:nvPr/>
        </p:nvSpPr>
        <p:spPr>
          <a:xfrm>
            <a:off x="7967619" y="8358896"/>
            <a:ext cx="796168" cy="767216"/>
          </a:xfrm>
          <a:custGeom>
            <a:avLst/>
            <a:gdLst/>
            <a:ahLst/>
            <a:cxnLst/>
            <a:rect l="l" t="t" r="r" b="b"/>
            <a:pathLst>
              <a:path w="796168" h="767216">
                <a:moveTo>
                  <a:pt x="0" y="0"/>
                </a:moveTo>
                <a:lnTo>
                  <a:pt x="796168" y="0"/>
                </a:lnTo>
                <a:lnTo>
                  <a:pt x="796168" y="767216"/>
                </a:lnTo>
                <a:lnTo>
                  <a:pt x="0" y="767216"/>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p:cNvSpPr/>
          <p:nvPr/>
        </p:nvSpPr>
        <p:spPr>
          <a:xfrm>
            <a:off x="13869833" y="5572814"/>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p:cNvSpPr/>
          <p:nvPr/>
        </p:nvSpPr>
        <p:spPr>
          <a:xfrm>
            <a:off x="10904670" y="8236144"/>
            <a:ext cx="978628" cy="991244"/>
          </a:xfrm>
          <a:custGeom>
            <a:avLst/>
            <a:gdLst/>
            <a:ahLst/>
            <a:cxnLst/>
            <a:rect l="l" t="t" r="r" b="b"/>
            <a:pathLst>
              <a:path w="978628" h="991244">
                <a:moveTo>
                  <a:pt x="0" y="0"/>
                </a:moveTo>
                <a:lnTo>
                  <a:pt x="978628" y="0"/>
                </a:lnTo>
                <a:lnTo>
                  <a:pt x="978628" y="991244"/>
                </a:lnTo>
                <a:lnTo>
                  <a:pt x="0" y="991244"/>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sp>
        <p:nvSpPr>
          <p:cNvPr id="26" name="Freeform 26"/>
          <p:cNvSpPr/>
          <p:nvPr/>
        </p:nvSpPr>
        <p:spPr>
          <a:xfrm>
            <a:off x="12317663" y="8298717"/>
            <a:ext cx="899016" cy="887574"/>
          </a:xfrm>
          <a:custGeom>
            <a:avLst/>
            <a:gdLst/>
            <a:ahLst/>
            <a:cxnLst/>
            <a:rect l="l" t="t" r="r" b="b"/>
            <a:pathLst>
              <a:path w="899016" h="887574">
                <a:moveTo>
                  <a:pt x="0" y="0"/>
                </a:moveTo>
                <a:lnTo>
                  <a:pt x="899017" y="0"/>
                </a:lnTo>
                <a:lnTo>
                  <a:pt x="899017" y="887574"/>
                </a:lnTo>
                <a:lnTo>
                  <a:pt x="0" y="887574"/>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7" name="Freeform 27"/>
          <p:cNvSpPr/>
          <p:nvPr/>
        </p:nvSpPr>
        <p:spPr>
          <a:xfrm>
            <a:off x="12373090" y="5707040"/>
            <a:ext cx="788162" cy="922318"/>
          </a:xfrm>
          <a:custGeom>
            <a:avLst/>
            <a:gdLst/>
            <a:ahLst/>
            <a:cxnLst/>
            <a:rect l="l" t="t" r="r" b="b"/>
            <a:pathLst>
              <a:path w="788162" h="922318">
                <a:moveTo>
                  <a:pt x="0" y="0"/>
                </a:moveTo>
                <a:lnTo>
                  <a:pt x="788163" y="0"/>
                </a:lnTo>
                <a:lnTo>
                  <a:pt x="788163" y="922318"/>
                </a:lnTo>
                <a:lnTo>
                  <a:pt x="0" y="922318"/>
                </a:lnTo>
                <a:lnTo>
                  <a:pt x="0" y="0"/>
                </a:lnTo>
                <a:close/>
              </a:path>
            </a:pathLst>
          </a:custGeom>
          <a:blipFill>
            <a:blip r:embed="rId52">
              <a:extLst>
                <a:ext uri="{96DAC541-7B7A-43D3-8B79-37D633B846F1}">
                  <asvg:svgBlip xmlns:asvg="http://schemas.microsoft.com/office/drawing/2016/SVG/main" r:embed="rId53"/>
                </a:ext>
              </a:extLst>
            </a:blip>
            <a:stretch>
              <a:fillRect/>
            </a:stretch>
          </a:blipFill>
        </p:spPr>
      </p:sp>
      <p:sp>
        <p:nvSpPr>
          <p:cNvPr id="28" name="Freeform 28"/>
          <p:cNvSpPr/>
          <p:nvPr/>
        </p:nvSpPr>
        <p:spPr>
          <a:xfrm>
            <a:off x="5155175" y="6914222"/>
            <a:ext cx="958932" cy="922318"/>
          </a:xfrm>
          <a:custGeom>
            <a:avLst/>
            <a:gdLst/>
            <a:ahLst/>
            <a:cxnLst/>
            <a:rect l="l" t="t" r="r" b="b"/>
            <a:pathLst>
              <a:path w="958932" h="922318">
                <a:moveTo>
                  <a:pt x="0" y="0"/>
                </a:moveTo>
                <a:lnTo>
                  <a:pt x="958931" y="0"/>
                </a:lnTo>
                <a:lnTo>
                  <a:pt x="958931" y="922317"/>
                </a:lnTo>
                <a:lnTo>
                  <a:pt x="0" y="922317"/>
                </a:lnTo>
                <a:lnTo>
                  <a:pt x="0" y="0"/>
                </a:lnTo>
                <a:close/>
              </a:path>
            </a:pathLst>
          </a:custGeom>
          <a:blipFill>
            <a:blip r:embed="rId54">
              <a:extLst>
                <a:ext uri="{96DAC541-7B7A-43D3-8B79-37D633B846F1}">
                  <asvg:svgBlip xmlns:asvg="http://schemas.microsoft.com/office/drawing/2016/SVG/main" r:embed="rId55"/>
                </a:ext>
              </a:extLst>
            </a:blip>
            <a:stretch>
              <a:fillRect/>
            </a:stretch>
          </a:blipFill>
        </p:spPr>
      </p:sp>
      <p:sp>
        <p:nvSpPr>
          <p:cNvPr id="29" name="Freeform 29"/>
          <p:cNvSpPr/>
          <p:nvPr/>
        </p:nvSpPr>
        <p:spPr>
          <a:xfrm>
            <a:off x="3606270" y="6918016"/>
            <a:ext cx="926524" cy="950724"/>
          </a:xfrm>
          <a:custGeom>
            <a:avLst/>
            <a:gdLst/>
            <a:ahLst/>
            <a:cxnLst/>
            <a:rect l="l" t="t" r="r" b="b"/>
            <a:pathLst>
              <a:path w="926524" h="950724">
                <a:moveTo>
                  <a:pt x="0" y="0"/>
                </a:moveTo>
                <a:lnTo>
                  <a:pt x="926524" y="0"/>
                </a:lnTo>
                <a:lnTo>
                  <a:pt x="926524" y="950724"/>
                </a:lnTo>
                <a:lnTo>
                  <a:pt x="0" y="950724"/>
                </a:lnTo>
                <a:lnTo>
                  <a:pt x="0" y="0"/>
                </a:lnTo>
                <a:close/>
              </a:path>
            </a:pathLst>
          </a:custGeom>
          <a:blipFill>
            <a:blip r:embed="rId56">
              <a:extLst>
                <a:ext uri="{96DAC541-7B7A-43D3-8B79-37D633B846F1}">
                  <asvg:svgBlip xmlns:asvg="http://schemas.microsoft.com/office/drawing/2016/SVG/main" r:embed="rId57"/>
                </a:ext>
              </a:extLst>
            </a:blip>
            <a:stretch>
              <a:fillRect/>
            </a:stretch>
          </a:blipFill>
        </p:spPr>
      </p:sp>
      <p:sp>
        <p:nvSpPr>
          <p:cNvPr id="30" name="Freeform 30"/>
          <p:cNvSpPr/>
          <p:nvPr/>
        </p:nvSpPr>
        <p:spPr>
          <a:xfrm>
            <a:off x="2129499" y="7047708"/>
            <a:ext cx="877197" cy="877197"/>
          </a:xfrm>
          <a:custGeom>
            <a:avLst/>
            <a:gdLst/>
            <a:ahLst/>
            <a:cxnLst/>
            <a:rect l="l" t="t" r="r" b="b"/>
            <a:pathLst>
              <a:path w="877197" h="877197">
                <a:moveTo>
                  <a:pt x="0" y="0"/>
                </a:moveTo>
                <a:lnTo>
                  <a:pt x="877197" y="0"/>
                </a:lnTo>
                <a:lnTo>
                  <a:pt x="877197" y="877197"/>
                </a:lnTo>
                <a:lnTo>
                  <a:pt x="0" y="877197"/>
                </a:lnTo>
                <a:lnTo>
                  <a:pt x="0" y="0"/>
                </a:lnTo>
                <a:close/>
              </a:path>
            </a:pathLst>
          </a:custGeom>
          <a:blipFill>
            <a:blip r:embed="rId58">
              <a:extLst>
                <a:ext uri="{96DAC541-7B7A-43D3-8B79-37D633B846F1}">
                  <asvg:svgBlip xmlns:asvg="http://schemas.microsoft.com/office/drawing/2016/SVG/main" r:embed="rId59"/>
                </a:ext>
              </a:extLst>
            </a:blip>
            <a:stretch>
              <a:fillRect/>
            </a:stretch>
          </a:blipFill>
        </p:spPr>
      </p:sp>
      <p:sp>
        <p:nvSpPr>
          <p:cNvPr id="31" name="Freeform 31"/>
          <p:cNvSpPr/>
          <p:nvPr/>
        </p:nvSpPr>
        <p:spPr>
          <a:xfrm>
            <a:off x="2084262" y="2968672"/>
            <a:ext cx="967671" cy="967671"/>
          </a:xfrm>
          <a:custGeom>
            <a:avLst/>
            <a:gdLst/>
            <a:ahLst/>
            <a:cxnLst/>
            <a:rect l="l" t="t" r="r" b="b"/>
            <a:pathLst>
              <a:path w="967671" h="967671">
                <a:moveTo>
                  <a:pt x="0" y="0"/>
                </a:moveTo>
                <a:lnTo>
                  <a:pt x="967670" y="0"/>
                </a:lnTo>
                <a:lnTo>
                  <a:pt x="967670" y="967670"/>
                </a:lnTo>
                <a:lnTo>
                  <a:pt x="0" y="967670"/>
                </a:lnTo>
                <a:lnTo>
                  <a:pt x="0" y="0"/>
                </a:lnTo>
                <a:close/>
              </a:path>
            </a:pathLst>
          </a:custGeom>
          <a:blipFill>
            <a:blip r:embed="rId60">
              <a:extLst>
                <a:ext uri="{96DAC541-7B7A-43D3-8B79-37D633B846F1}">
                  <asvg:svgBlip xmlns:asvg="http://schemas.microsoft.com/office/drawing/2016/SVG/main" r:embed="rId61"/>
                </a:ext>
              </a:extLst>
            </a:blip>
            <a:stretch>
              <a:fillRect/>
            </a:stretch>
          </a:blipFill>
        </p:spPr>
      </p:sp>
      <p:sp>
        <p:nvSpPr>
          <p:cNvPr id="32" name="Freeform 32"/>
          <p:cNvSpPr/>
          <p:nvPr/>
        </p:nvSpPr>
        <p:spPr>
          <a:xfrm>
            <a:off x="14955465" y="7047481"/>
            <a:ext cx="1064254" cy="799158"/>
          </a:xfrm>
          <a:custGeom>
            <a:avLst/>
            <a:gdLst/>
            <a:ahLst/>
            <a:cxnLst/>
            <a:rect l="l" t="t" r="r" b="b"/>
            <a:pathLst>
              <a:path w="1064254" h="799158">
                <a:moveTo>
                  <a:pt x="0" y="0"/>
                </a:moveTo>
                <a:lnTo>
                  <a:pt x="1064254" y="0"/>
                </a:lnTo>
                <a:lnTo>
                  <a:pt x="1064254" y="799158"/>
                </a:lnTo>
                <a:lnTo>
                  <a:pt x="0" y="799158"/>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sp>
      <p:sp>
        <p:nvSpPr>
          <p:cNvPr id="33" name="Freeform 33"/>
          <p:cNvSpPr/>
          <p:nvPr/>
        </p:nvSpPr>
        <p:spPr>
          <a:xfrm>
            <a:off x="15136669" y="4378202"/>
            <a:ext cx="701847" cy="977255"/>
          </a:xfrm>
          <a:custGeom>
            <a:avLst/>
            <a:gdLst/>
            <a:ahLst/>
            <a:cxnLst/>
            <a:rect l="l" t="t" r="r" b="b"/>
            <a:pathLst>
              <a:path w="701847" h="977255">
                <a:moveTo>
                  <a:pt x="0" y="0"/>
                </a:moveTo>
                <a:lnTo>
                  <a:pt x="701847" y="0"/>
                </a:lnTo>
                <a:lnTo>
                  <a:pt x="701847" y="977255"/>
                </a:lnTo>
                <a:lnTo>
                  <a:pt x="0" y="977255"/>
                </a:lnTo>
                <a:lnTo>
                  <a:pt x="0" y="0"/>
                </a:lnTo>
                <a:close/>
              </a:path>
            </a:pathLst>
          </a:custGeom>
          <a:blipFill>
            <a:blip r:embed="rId64">
              <a:extLst>
                <a:ext uri="{96DAC541-7B7A-43D3-8B79-37D633B846F1}">
                  <asvg:svgBlip xmlns:asvg="http://schemas.microsoft.com/office/drawing/2016/SVG/main" r:embed="rId65"/>
                </a:ext>
              </a:extLst>
            </a:blip>
            <a:stretch>
              <a:fillRect/>
            </a:stretch>
          </a:blipFill>
        </p:spPr>
      </p:sp>
      <p:sp>
        <p:nvSpPr>
          <p:cNvPr id="34" name="Freeform 34"/>
          <p:cNvSpPr/>
          <p:nvPr/>
        </p:nvSpPr>
        <p:spPr>
          <a:xfrm>
            <a:off x="14913497" y="8247738"/>
            <a:ext cx="1148191" cy="989531"/>
          </a:xfrm>
          <a:custGeom>
            <a:avLst/>
            <a:gdLst/>
            <a:ahLst/>
            <a:cxnLst/>
            <a:rect l="l" t="t" r="r" b="b"/>
            <a:pathLst>
              <a:path w="1148191" h="989531">
                <a:moveTo>
                  <a:pt x="0" y="0"/>
                </a:moveTo>
                <a:lnTo>
                  <a:pt x="1148191" y="0"/>
                </a:lnTo>
                <a:lnTo>
                  <a:pt x="1148191" y="989532"/>
                </a:lnTo>
                <a:lnTo>
                  <a:pt x="0" y="989532"/>
                </a:lnTo>
                <a:lnTo>
                  <a:pt x="0" y="0"/>
                </a:lnTo>
                <a:close/>
              </a:path>
            </a:pathLst>
          </a:custGeom>
          <a:blipFill>
            <a:blip r:embed="rId66">
              <a:extLst>
                <a:ext uri="{96DAC541-7B7A-43D3-8B79-37D633B846F1}">
                  <asvg:svgBlip xmlns:asvg="http://schemas.microsoft.com/office/drawing/2016/SVG/main" r:embed="rId67"/>
                </a:ext>
              </a:extLst>
            </a:blip>
            <a:stretch>
              <a:fillRect/>
            </a:stretch>
          </a:blipFill>
        </p:spPr>
      </p:sp>
      <p:sp>
        <p:nvSpPr>
          <p:cNvPr id="35" name="Freeform 35"/>
          <p:cNvSpPr/>
          <p:nvPr/>
        </p:nvSpPr>
        <p:spPr>
          <a:xfrm>
            <a:off x="9760121" y="8289530"/>
            <a:ext cx="884472" cy="884472"/>
          </a:xfrm>
          <a:custGeom>
            <a:avLst/>
            <a:gdLst/>
            <a:ahLst/>
            <a:cxnLst/>
            <a:rect l="l" t="t" r="r" b="b"/>
            <a:pathLst>
              <a:path w="884472" h="884472">
                <a:moveTo>
                  <a:pt x="0" y="0"/>
                </a:moveTo>
                <a:lnTo>
                  <a:pt x="884472" y="0"/>
                </a:lnTo>
                <a:lnTo>
                  <a:pt x="884472" y="884472"/>
                </a:lnTo>
                <a:lnTo>
                  <a:pt x="0" y="884472"/>
                </a:lnTo>
                <a:lnTo>
                  <a:pt x="0" y="0"/>
                </a:lnTo>
                <a:close/>
              </a:path>
            </a:pathLst>
          </a:custGeom>
          <a:blipFill>
            <a:blip r:embed="rId68">
              <a:extLst>
                <a:ext uri="{96DAC541-7B7A-43D3-8B79-37D633B846F1}">
                  <asvg:svgBlip xmlns:asvg="http://schemas.microsoft.com/office/drawing/2016/SVG/main" r:embed="rId69"/>
                </a:ext>
              </a:extLst>
            </a:blip>
            <a:stretch>
              <a:fillRect/>
            </a:stretch>
          </a:blipFill>
        </p:spPr>
      </p:sp>
      <p:sp>
        <p:nvSpPr>
          <p:cNvPr id="36" name="Freeform 36"/>
          <p:cNvSpPr/>
          <p:nvPr/>
        </p:nvSpPr>
        <p:spPr>
          <a:xfrm>
            <a:off x="15136669" y="5628671"/>
            <a:ext cx="1027960" cy="1043133"/>
          </a:xfrm>
          <a:custGeom>
            <a:avLst/>
            <a:gdLst/>
            <a:ahLst/>
            <a:cxnLst/>
            <a:rect l="l" t="t" r="r" b="b"/>
            <a:pathLst>
              <a:path w="1027960" h="1043133">
                <a:moveTo>
                  <a:pt x="0" y="0"/>
                </a:moveTo>
                <a:lnTo>
                  <a:pt x="1027960" y="0"/>
                </a:lnTo>
                <a:lnTo>
                  <a:pt x="1027960" y="1043133"/>
                </a:lnTo>
                <a:lnTo>
                  <a:pt x="0" y="1043133"/>
                </a:lnTo>
                <a:lnTo>
                  <a:pt x="0" y="0"/>
                </a:lnTo>
                <a:close/>
              </a:path>
            </a:pathLst>
          </a:custGeom>
          <a:blipFill>
            <a:blip r:embed="rId70">
              <a:extLst>
                <a:ext uri="{96DAC541-7B7A-43D3-8B79-37D633B846F1}">
                  <asvg:svgBlip xmlns:asvg="http://schemas.microsoft.com/office/drawing/2016/SVG/main" r:embed="rId71"/>
                </a:ext>
              </a:extLst>
            </a:blip>
            <a:stretch>
              <a:fillRect/>
            </a:stretch>
          </a:blipFill>
        </p:spPr>
      </p:sp>
      <p:sp>
        <p:nvSpPr>
          <p:cNvPr id="37" name="Freeform 37"/>
          <p:cNvSpPr/>
          <p:nvPr/>
        </p:nvSpPr>
        <p:spPr>
          <a:xfrm>
            <a:off x="6560968" y="2925089"/>
            <a:ext cx="789574" cy="975879"/>
          </a:xfrm>
          <a:custGeom>
            <a:avLst/>
            <a:gdLst/>
            <a:ahLst/>
            <a:cxnLst/>
            <a:rect l="l" t="t" r="r" b="b"/>
            <a:pathLst>
              <a:path w="789574" h="975879">
                <a:moveTo>
                  <a:pt x="0" y="0"/>
                </a:moveTo>
                <a:lnTo>
                  <a:pt x="789575" y="0"/>
                </a:lnTo>
                <a:lnTo>
                  <a:pt x="789575" y="975878"/>
                </a:lnTo>
                <a:lnTo>
                  <a:pt x="0" y="975878"/>
                </a:lnTo>
                <a:lnTo>
                  <a:pt x="0" y="0"/>
                </a:lnTo>
                <a:close/>
              </a:path>
            </a:pathLst>
          </a:custGeom>
          <a:blipFill>
            <a:blip r:embed="rId72">
              <a:extLst>
                <a:ext uri="{96DAC541-7B7A-43D3-8B79-37D633B846F1}">
                  <asvg:svgBlip xmlns:asvg="http://schemas.microsoft.com/office/drawing/2016/SVG/main" r:embed="rId73"/>
                </a:ext>
              </a:extLst>
            </a:blip>
            <a:stretch>
              <a:fillRect/>
            </a:stretch>
          </a:blipFill>
        </p:spPr>
      </p:sp>
      <p:sp>
        <p:nvSpPr>
          <p:cNvPr id="38" name="Freeform 38"/>
          <p:cNvSpPr/>
          <p:nvPr/>
        </p:nvSpPr>
        <p:spPr>
          <a:xfrm>
            <a:off x="9510752" y="3007423"/>
            <a:ext cx="1181705" cy="887353"/>
          </a:xfrm>
          <a:custGeom>
            <a:avLst/>
            <a:gdLst/>
            <a:ahLst/>
            <a:cxnLst/>
            <a:rect l="l" t="t" r="r" b="b"/>
            <a:pathLst>
              <a:path w="1181705" h="887353">
                <a:moveTo>
                  <a:pt x="0" y="0"/>
                </a:moveTo>
                <a:lnTo>
                  <a:pt x="1181705" y="0"/>
                </a:lnTo>
                <a:lnTo>
                  <a:pt x="1181705" y="887353"/>
                </a:lnTo>
                <a:lnTo>
                  <a:pt x="0" y="887353"/>
                </a:lnTo>
                <a:lnTo>
                  <a:pt x="0" y="0"/>
                </a:lnTo>
                <a:close/>
              </a:path>
            </a:pathLst>
          </a:custGeom>
          <a:blipFill>
            <a:blip r:embed="rId62">
              <a:extLst>
                <a:ext uri="{96DAC541-7B7A-43D3-8B79-37D633B846F1}">
                  <asvg:svgBlip xmlns:asvg="http://schemas.microsoft.com/office/drawing/2016/SVG/main" r:embed="rId63"/>
                </a:ext>
              </a:extLst>
            </a:blip>
            <a:stretch>
              <a:fillRect/>
            </a:stretch>
          </a:blipFill>
        </p:spPr>
      </p:sp>
      <p:sp>
        <p:nvSpPr>
          <p:cNvPr id="39" name="Freeform 39"/>
          <p:cNvSpPr/>
          <p:nvPr/>
        </p:nvSpPr>
        <p:spPr>
          <a:xfrm>
            <a:off x="12349754" y="2989914"/>
            <a:ext cx="964077" cy="978307"/>
          </a:xfrm>
          <a:custGeom>
            <a:avLst/>
            <a:gdLst/>
            <a:ahLst/>
            <a:cxnLst/>
            <a:rect l="l" t="t" r="r" b="b"/>
            <a:pathLst>
              <a:path w="964077" h="978307">
                <a:moveTo>
                  <a:pt x="0" y="0"/>
                </a:moveTo>
                <a:lnTo>
                  <a:pt x="964077" y="0"/>
                </a:lnTo>
                <a:lnTo>
                  <a:pt x="964077" y="978307"/>
                </a:lnTo>
                <a:lnTo>
                  <a:pt x="0" y="978307"/>
                </a:lnTo>
                <a:lnTo>
                  <a:pt x="0" y="0"/>
                </a:lnTo>
                <a:close/>
              </a:path>
            </a:pathLst>
          </a:custGeom>
          <a:blipFill>
            <a:blip r:embed="rId74">
              <a:extLst>
                <a:ext uri="{96DAC541-7B7A-43D3-8B79-37D633B846F1}">
                  <asvg:svgBlip xmlns:asvg="http://schemas.microsoft.com/office/drawing/2016/SVG/main" r:embed="rId75"/>
                </a:ext>
              </a:extLst>
            </a:blip>
            <a:stretch>
              <a:fillRect/>
            </a:stretch>
          </a:blipFill>
        </p:spPr>
      </p:sp>
      <p:sp>
        <p:nvSpPr>
          <p:cNvPr id="40" name="Freeform 40"/>
          <p:cNvSpPr/>
          <p:nvPr/>
        </p:nvSpPr>
        <p:spPr>
          <a:xfrm>
            <a:off x="3529986" y="2948351"/>
            <a:ext cx="1079092" cy="1061434"/>
          </a:xfrm>
          <a:custGeom>
            <a:avLst/>
            <a:gdLst/>
            <a:ahLst/>
            <a:cxnLst/>
            <a:rect l="l" t="t" r="r" b="b"/>
            <a:pathLst>
              <a:path w="1079092" h="1061434">
                <a:moveTo>
                  <a:pt x="0" y="0"/>
                </a:moveTo>
                <a:lnTo>
                  <a:pt x="1079092" y="0"/>
                </a:lnTo>
                <a:lnTo>
                  <a:pt x="1079092" y="1061434"/>
                </a:lnTo>
                <a:lnTo>
                  <a:pt x="0" y="1061434"/>
                </a:lnTo>
                <a:lnTo>
                  <a:pt x="0" y="0"/>
                </a:lnTo>
                <a:close/>
              </a:path>
            </a:pathLst>
          </a:custGeom>
          <a:blipFill>
            <a:blip r:embed="rId76">
              <a:extLst>
                <a:ext uri="{96DAC541-7B7A-43D3-8B79-37D633B846F1}">
                  <asvg:svgBlip xmlns:asvg="http://schemas.microsoft.com/office/drawing/2016/SVG/main" r:embed="rId77"/>
                </a:ext>
              </a:extLst>
            </a:blip>
            <a:stretch>
              <a:fillRect/>
            </a:stretch>
          </a:blipFill>
        </p:spPr>
      </p:sp>
      <p:sp>
        <p:nvSpPr>
          <p:cNvPr id="41" name="Freeform 41"/>
          <p:cNvSpPr/>
          <p:nvPr/>
        </p:nvSpPr>
        <p:spPr>
          <a:xfrm>
            <a:off x="7919514" y="2906412"/>
            <a:ext cx="1236499" cy="858804"/>
          </a:xfrm>
          <a:custGeom>
            <a:avLst/>
            <a:gdLst/>
            <a:ahLst/>
            <a:cxnLst/>
            <a:rect l="l" t="t" r="r" b="b"/>
            <a:pathLst>
              <a:path w="1236499" h="858804">
                <a:moveTo>
                  <a:pt x="0" y="0"/>
                </a:moveTo>
                <a:lnTo>
                  <a:pt x="1236499" y="0"/>
                </a:lnTo>
                <a:lnTo>
                  <a:pt x="1236499" y="858804"/>
                </a:lnTo>
                <a:lnTo>
                  <a:pt x="0" y="858804"/>
                </a:lnTo>
                <a:lnTo>
                  <a:pt x="0" y="0"/>
                </a:lnTo>
                <a:close/>
              </a:path>
            </a:pathLst>
          </a:custGeom>
          <a:blipFill>
            <a:blip r:embed="rId78">
              <a:extLst>
                <a:ext uri="{96DAC541-7B7A-43D3-8B79-37D633B846F1}">
                  <asvg:svgBlip xmlns:asvg="http://schemas.microsoft.com/office/drawing/2016/SVG/main" r:embed="rId79"/>
                </a:ext>
              </a:extLst>
            </a:blip>
            <a:stretch>
              <a:fillRect/>
            </a:stretch>
          </a:blipFill>
        </p:spPr>
      </p:sp>
      <p:sp>
        <p:nvSpPr>
          <p:cNvPr id="42" name="Freeform 42"/>
          <p:cNvSpPr/>
          <p:nvPr/>
        </p:nvSpPr>
        <p:spPr>
          <a:xfrm>
            <a:off x="5113036" y="2906412"/>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80">
              <a:extLst>
                <a:ext uri="{96DAC541-7B7A-43D3-8B79-37D633B846F1}">
                  <asvg:svgBlip xmlns:asvg="http://schemas.microsoft.com/office/drawing/2016/SVG/main" r:embed="rId81"/>
                </a:ext>
              </a:extLst>
            </a:blip>
            <a:stretch>
              <a:fillRect/>
            </a:stretch>
          </a:blipFill>
        </p:spPr>
      </p:sp>
      <p:sp>
        <p:nvSpPr>
          <p:cNvPr id="43" name="Freeform 43"/>
          <p:cNvSpPr/>
          <p:nvPr/>
        </p:nvSpPr>
        <p:spPr>
          <a:xfrm>
            <a:off x="11151914" y="2987227"/>
            <a:ext cx="893040" cy="1072428"/>
          </a:xfrm>
          <a:custGeom>
            <a:avLst/>
            <a:gdLst/>
            <a:ahLst/>
            <a:cxnLst/>
            <a:rect l="l" t="t" r="r" b="b"/>
            <a:pathLst>
              <a:path w="893040" h="1072428">
                <a:moveTo>
                  <a:pt x="0" y="0"/>
                </a:moveTo>
                <a:lnTo>
                  <a:pt x="893040" y="0"/>
                </a:lnTo>
                <a:lnTo>
                  <a:pt x="893040" y="1072428"/>
                </a:lnTo>
                <a:lnTo>
                  <a:pt x="0" y="1072428"/>
                </a:lnTo>
                <a:lnTo>
                  <a:pt x="0" y="0"/>
                </a:lnTo>
                <a:close/>
              </a:path>
            </a:pathLst>
          </a:custGeom>
          <a:blipFill>
            <a:blip r:embed="rId82">
              <a:extLst>
                <a:ext uri="{96DAC541-7B7A-43D3-8B79-37D633B846F1}">
                  <asvg:svgBlip xmlns:asvg="http://schemas.microsoft.com/office/drawing/2016/SVG/main" r:embed="rId83"/>
                </a:ext>
              </a:extLst>
            </a:blip>
            <a:stretch>
              <a:fillRect/>
            </a:stretch>
          </a:blipFill>
        </p:spPr>
      </p:sp>
      <p:sp>
        <p:nvSpPr>
          <p:cNvPr id="44" name="Freeform 44"/>
          <p:cNvSpPr/>
          <p:nvPr/>
        </p:nvSpPr>
        <p:spPr>
          <a:xfrm>
            <a:off x="15136669" y="2815416"/>
            <a:ext cx="1023765" cy="1040796"/>
          </a:xfrm>
          <a:custGeom>
            <a:avLst/>
            <a:gdLst/>
            <a:ahLst/>
            <a:cxnLst/>
            <a:rect l="l" t="t" r="r" b="b"/>
            <a:pathLst>
              <a:path w="1023765" h="1040796">
                <a:moveTo>
                  <a:pt x="0" y="0"/>
                </a:moveTo>
                <a:lnTo>
                  <a:pt x="1023765" y="0"/>
                </a:lnTo>
                <a:lnTo>
                  <a:pt x="1023765" y="1040796"/>
                </a:lnTo>
                <a:lnTo>
                  <a:pt x="0" y="1040796"/>
                </a:lnTo>
                <a:lnTo>
                  <a:pt x="0" y="0"/>
                </a:lnTo>
                <a:close/>
              </a:path>
            </a:pathLst>
          </a:custGeom>
          <a:blipFill>
            <a:blip r:embed="rId84">
              <a:extLst>
                <a:ext uri="{96DAC541-7B7A-43D3-8B79-37D633B846F1}">
                  <asvg:svgBlip xmlns:asvg="http://schemas.microsoft.com/office/drawing/2016/SVG/main" r:embed="rId85"/>
                </a:ext>
              </a:extLst>
            </a:blip>
            <a:stretch>
              <a:fillRect/>
            </a:stretch>
          </a:blipFill>
        </p:spPr>
      </p:sp>
      <p:sp>
        <p:nvSpPr>
          <p:cNvPr id="45" name="Freeform 45"/>
          <p:cNvSpPr/>
          <p:nvPr/>
        </p:nvSpPr>
        <p:spPr>
          <a:xfrm>
            <a:off x="13866281" y="2906412"/>
            <a:ext cx="870363" cy="949800"/>
          </a:xfrm>
          <a:custGeom>
            <a:avLst/>
            <a:gdLst/>
            <a:ahLst/>
            <a:cxnLst/>
            <a:rect l="l" t="t" r="r" b="b"/>
            <a:pathLst>
              <a:path w="870363" h="949800">
                <a:moveTo>
                  <a:pt x="0" y="0"/>
                </a:moveTo>
                <a:lnTo>
                  <a:pt x="870363" y="0"/>
                </a:lnTo>
                <a:lnTo>
                  <a:pt x="870363" y="949800"/>
                </a:lnTo>
                <a:lnTo>
                  <a:pt x="0" y="949800"/>
                </a:lnTo>
                <a:lnTo>
                  <a:pt x="0" y="0"/>
                </a:lnTo>
                <a:close/>
              </a:path>
            </a:pathLst>
          </a:custGeom>
          <a:blipFill>
            <a:blip r:embed="rId86">
              <a:extLst>
                <a:ext uri="{96DAC541-7B7A-43D3-8B79-37D633B846F1}">
                  <asvg:svgBlip xmlns:asvg="http://schemas.microsoft.com/office/drawing/2016/SVG/main" r:embed="rId87"/>
                </a:ext>
              </a:extLst>
            </a:blip>
            <a:stretch>
              <a:fillRect/>
            </a:stretch>
          </a:blipFill>
        </p:spPr>
      </p:sp>
      <p:sp>
        <p:nvSpPr>
          <p:cNvPr id="46" name="Freeform 46"/>
          <p:cNvSpPr/>
          <p:nvPr/>
        </p:nvSpPr>
        <p:spPr>
          <a:xfrm>
            <a:off x="8110748" y="4265977"/>
            <a:ext cx="821164" cy="821164"/>
          </a:xfrm>
          <a:custGeom>
            <a:avLst/>
            <a:gdLst/>
            <a:ahLst/>
            <a:cxnLst/>
            <a:rect l="l" t="t" r="r" b="b"/>
            <a:pathLst>
              <a:path w="821164" h="821164">
                <a:moveTo>
                  <a:pt x="0" y="0"/>
                </a:moveTo>
                <a:lnTo>
                  <a:pt x="821164" y="0"/>
                </a:lnTo>
                <a:lnTo>
                  <a:pt x="821164" y="821164"/>
                </a:lnTo>
                <a:lnTo>
                  <a:pt x="0" y="821164"/>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sp>
      <p:sp>
        <p:nvSpPr>
          <p:cNvPr id="47" name="Freeform 47"/>
          <p:cNvSpPr/>
          <p:nvPr/>
        </p:nvSpPr>
        <p:spPr>
          <a:xfrm>
            <a:off x="6617364" y="4248507"/>
            <a:ext cx="804521" cy="910349"/>
          </a:xfrm>
          <a:custGeom>
            <a:avLst/>
            <a:gdLst/>
            <a:ahLst/>
            <a:cxnLst/>
            <a:rect l="l" t="t" r="r" b="b"/>
            <a:pathLst>
              <a:path w="804521" h="910349">
                <a:moveTo>
                  <a:pt x="0" y="0"/>
                </a:moveTo>
                <a:lnTo>
                  <a:pt x="804522" y="0"/>
                </a:lnTo>
                <a:lnTo>
                  <a:pt x="804522" y="910350"/>
                </a:lnTo>
                <a:lnTo>
                  <a:pt x="0" y="910350"/>
                </a:lnTo>
                <a:lnTo>
                  <a:pt x="0" y="0"/>
                </a:lnTo>
                <a:close/>
              </a:path>
            </a:pathLst>
          </a:custGeom>
          <a:blipFill>
            <a:blip r:embed="rId88">
              <a:extLst>
                <a:ext uri="{96DAC541-7B7A-43D3-8B79-37D633B846F1}">
                  <asvg:svgBlip xmlns:asvg="http://schemas.microsoft.com/office/drawing/2016/SVG/main" r:embed="rId89"/>
                </a:ext>
              </a:extLst>
            </a:blip>
            <a:stretch>
              <a:fillRect/>
            </a:stretch>
          </a:blipFill>
          <a:ln cap="sq">
            <a:noFill/>
            <a:prstDash val="solid"/>
            <a:miter/>
          </a:ln>
        </p:spPr>
      </p:sp>
      <p:sp>
        <p:nvSpPr>
          <p:cNvPr id="48" name="Freeform 48"/>
          <p:cNvSpPr/>
          <p:nvPr/>
        </p:nvSpPr>
        <p:spPr>
          <a:xfrm>
            <a:off x="8110748" y="6983286"/>
            <a:ext cx="1016533" cy="725550"/>
          </a:xfrm>
          <a:custGeom>
            <a:avLst/>
            <a:gdLst/>
            <a:ahLst/>
            <a:cxnLst/>
            <a:rect l="l" t="t" r="r" b="b"/>
            <a:pathLst>
              <a:path w="1016533" h="725550">
                <a:moveTo>
                  <a:pt x="0" y="0"/>
                </a:moveTo>
                <a:lnTo>
                  <a:pt x="1016533" y="0"/>
                </a:lnTo>
                <a:lnTo>
                  <a:pt x="1016533" y="725551"/>
                </a:lnTo>
                <a:lnTo>
                  <a:pt x="0" y="725551"/>
                </a:lnTo>
                <a:lnTo>
                  <a:pt x="0" y="0"/>
                </a:lnTo>
                <a:close/>
              </a:path>
            </a:pathLst>
          </a:custGeom>
          <a:blipFill>
            <a:blip r:embed="rId90">
              <a:extLst>
                <a:ext uri="{96DAC541-7B7A-43D3-8B79-37D633B846F1}">
                  <asvg:svgBlip xmlns:asvg="http://schemas.microsoft.com/office/drawing/2016/SVG/main" r:embed="rId91"/>
                </a:ext>
              </a:extLst>
            </a:blip>
            <a:stretch>
              <a:fillRect/>
            </a:stretch>
          </a:blipFill>
        </p:spPr>
      </p:sp>
      <p:sp>
        <p:nvSpPr>
          <p:cNvPr id="49" name="Freeform 49"/>
          <p:cNvSpPr/>
          <p:nvPr/>
        </p:nvSpPr>
        <p:spPr>
          <a:xfrm>
            <a:off x="6433101" y="6941010"/>
            <a:ext cx="1045309" cy="767827"/>
          </a:xfrm>
          <a:custGeom>
            <a:avLst/>
            <a:gdLst/>
            <a:ahLst/>
            <a:cxnLst/>
            <a:rect l="l" t="t" r="r" b="b"/>
            <a:pathLst>
              <a:path w="1045309" h="767827">
                <a:moveTo>
                  <a:pt x="0" y="0"/>
                </a:moveTo>
                <a:lnTo>
                  <a:pt x="1045309" y="0"/>
                </a:lnTo>
                <a:lnTo>
                  <a:pt x="1045309" y="767827"/>
                </a:lnTo>
                <a:lnTo>
                  <a:pt x="0" y="767827"/>
                </a:lnTo>
                <a:lnTo>
                  <a:pt x="0" y="0"/>
                </a:lnTo>
                <a:close/>
              </a:path>
            </a:pathLst>
          </a:custGeom>
          <a:blipFill>
            <a:blip r:embed="rId92">
              <a:extLst>
                <a:ext uri="{96DAC541-7B7A-43D3-8B79-37D633B846F1}">
                  <asvg:svgBlip xmlns:asvg="http://schemas.microsoft.com/office/drawing/2016/SVG/main" r:embed="rId93"/>
                </a:ext>
              </a:extLst>
            </a:blip>
            <a:stretch>
              <a:fillRect/>
            </a:stretch>
          </a:blipFill>
        </p:spPr>
      </p:sp>
      <p:sp>
        <p:nvSpPr>
          <p:cNvPr id="50" name="Freeform 50"/>
          <p:cNvSpPr/>
          <p:nvPr/>
        </p:nvSpPr>
        <p:spPr>
          <a:xfrm>
            <a:off x="5259937" y="4352895"/>
            <a:ext cx="768331" cy="939072"/>
          </a:xfrm>
          <a:custGeom>
            <a:avLst/>
            <a:gdLst/>
            <a:ahLst/>
            <a:cxnLst/>
            <a:rect l="l" t="t" r="r" b="b"/>
            <a:pathLst>
              <a:path w="768331" h="939072">
                <a:moveTo>
                  <a:pt x="0" y="0"/>
                </a:moveTo>
                <a:lnTo>
                  <a:pt x="768331" y="0"/>
                </a:lnTo>
                <a:lnTo>
                  <a:pt x="768331" y="939072"/>
                </a:lnTo>
                <a:lnTo>
                  <a:pt x="0" y="939072"/>
                </a:lnTo>
                <a:lnTo>
                  <a:pt x="0" y="0"/>
                </a:lnTo>
                <a:close/>
              </a:path>
            </a:pathLst>
          </a:custGeom>
          <a:blipFill>
            <a:blip r:embed="rId94">
              <a:extLst>
                <a:ext uri="{96DAC541-7B7A-43D3-8B79-37D633B846F1}">
                  <asvg:svgBlip xmlns:asvg="http://schemas.microsoft.com/office/drawing/2016/SVG/main" r:embed="rId95"/>
                </a:ext>
              </a:extLst>
            </a:blip>
            <a:stretch>
              <a:fillRect/>
            </a:stretch>
          </a:blipFill>
        </p:spPr>
      </p:sp>
      <p:sp>
        <p:nvSpPr>
          <p:cNvPr id="51" name="Freeform 51"/>
          <p:cNvSpPr/>
          <p:nvPr/>
        </p:nvSpPr>
        <p:spPr>
          <a:xfrm>
            <a:off x="3521152" y="4446595"/>
            <a:ext cx="1139309" cy="880375"/>
          </a:xfrm>
          <a:custGeom>
            <a:avLst/>
            <a:gdLst/>
            <a:ahLst/>
            <a:cxnLst/>
            <a:rect l="l" t="t" r="r" b="b"/>
            <a:pathLst>
              <a:path w="1139309" h="880375">
                <a:moveTo>
                  <a:pt x="0" y="0"/>
                </a:moveTo>
                <a:lnTo>
                  <a:pt x="1139309" y="0"/>
                </a:lnTo>
                <a:lnTo>
                  <a:pt x="1139309" y="880375"/>
                </a:lnTo>
                <a:lnTo>
                  <a:pt x="0" y="880375"/>
                </a:lnTo>
                <a:lnTo>
                  <a:pt x="0" y="0"/>
                </a:lnTo>
                <a:close/>
              </a:path>
            </a:pathLst>
          </a:custGeom>
          <a:blipFill>
            <a:blip r:embed="rId96">
              <a:extLst>
                <a:ext uri="{96DAC541-7B7A-43D3-8B79-37D633B846F1}">
                  <asvg:svgBlip xmlns:asvg="http://schemas.microsoft.com/office/drawing/2016/SVG/main" r:embed="rId97"/>
                </a:ext>
              </a:extLst>
            </a:blip>
            <a:stretch>
              <a:fillRect/>
            </a:stretch>
          </a:blipFill>
        </p:spPr>
      </p:sp>
      <p:sp>
        <p:nvSpPr>
          <p:cNvPr id="52" name="Freeform 52"/>
          <p:cNvSpPr/>
          <p:nvPr/>
        </p:nvSpPr>
        <p:spPr>
          <a:xfrm>
            <a:off x="2334226" y="4397581"/>
            <a:ext cx="545814" cy="923685"/>
          </a:xfrm>
          <a:custGeom>
            <a:avLst/>
            <a:gdLst/>
            <a:ahLst/>
            <a:cxnLst/>
            <a:rect l="l" t="t" r="r" b="b"/>
            <a:pathLst>
              <a:path w="545814" h="923685">
                <a:moveTo>
                  <a:pt x="0" y="0"/>
                </a:moveTo>
                <a:lnTo>
                  <a:pt x="545814" y="0"/>
                </a:lnTo>
                <a:lnTo>
                  <a:pt x="545814" y="923685"/>
                </a:lnTo>
                <a:lnTo>
                  <a:pt x="0" y="923685"/>
                </a:lnTo>
                <a:lnTo>
                  <a:pt x="0" y="0"/>
                </a:lnTo>
                <a:close/>
              </a:path>
            </a:pathLst>
          </a:custGeom>
          <a:blipFill>
            <a:blip r:embed="rId98">
              <a:extLst>
                <a:ext uri="{96DAC541-7B7A-43D3-8B79-37D633B846F1}">
                  <asvg:svgBlip xmlns:asvg="http://schemas.microsoft.com/office/drawing/2016/SVG/main" r:embed="rId99"/>
                </a:ext>
              </a:extLst>
            </a:blip>
            <a:stretch>
              <a:fillRect/>
            </a:stretch>
          </a:blipFill>
        </p:spPr>
      </p:sp>
      <p:sp>
        <p:nvSpPr>
          <p:cNvPr id="53" name="TextBox 53"/>
          <p:cNvSpPr txBox="1"/>
          <p:nvPr/>
        </p:nvSpPr>
        <p:spPr>
          <a:xfrm>
            <a:off x="5155175" y="1300470"/>
            <a:ext cx="7853603" cy="1043967"/>
          </a:xfrm>
          <a:prstGeom prst="rect">
            <a:avLst/>
          </a:prstGeom>
        </p:spPr>
        <p:txBody>
          <a:bodyPr lIns="0" tIns="0" rIns="0" bIns="0" rtlCol="0" anchor="t">
            <a:spAutoFit/>
          </a:bodyPr>
          <a:lstStyle/>
          <a:p>
            <a:pPr marL="0" lvl="0" indent="0" algn="ctr">
              <a:lnSpc>
                <a:spcPts val="8608"/>
              </a:lnSpc>
              <a:spcBef>
                <a:spcPct val="0"/>
              </a:spcBef>
            </a:pPr>
            <a:r>
              <a:rPr lang="en-US" sz="6148">
                <a:solidFill>
                  <a:srgbClr val="051D40"/>
                </a:solidFill>
                <a:latin typeface="Open Sans Extra Bold"/>
                <a:ea typeface="Open Sans Extra Bold"/>
                <a:cs typeface="Open Sans Extra Bold"/>
                <a:sym typeface="Open Sans Extra Bold"/>
              </a:rPr>
              <a:t>Resource Page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4517814" y="-315404"/>
            <a:ext cx="3964281" cy="10917809"/>
            <a:chOff x="0" y="0"/>
            <a:chExt cx="1044090" cy="2875472"/>
          </a:xfrm>
        </p:grpSpPr>
        <p:sp>
          <p:nvSpPr>
            <p:cNvPr id="3" name="Freeform 3"/>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145DA0"/>
            </a:solidFill>
            <a:ln cap="sq">
              <a:noFill/>
              <a:prstDash val="solid"/>
              <a:miter/>
            </a:ln>
          </p:spPr>
        </p:sp>
        <p:sp>
          <p:nvSpPr>
            <p:cNvPr id="4" name="TextBox 4"/>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3663160" y="1641132"/>
            <a:ext cx="6760246" cy="1250599"/>
          </a:xfrm>
          <a:prstGeom prst="rect">
            <a:avLst/>
          </a:prstGeom>
        </p:spPr>
        <p:txBody>
          <a:bodyPr lIns="0" tIns="0" rIns="0" bIns="0" rtlCol="0" anchor="t">
            <a:spAutoFit/>
          </a:bodyPr>
          <a:lstStyle/>
          <a:p>
            <a:pPr algn="ctr">
              <a:lnSpc>
                <a:spcPts val="10248"/>
              </a:lnSpc>
              <a:spcBef>
                <a:spcPct val="0"/>
              </a:spcBef>
            </a:pPr>
            <a:r>
              <a:rPr lang="en-US" sz="8000" b="1" dirty="0">
                <a:latin typeface="Calibri" panose="020F0502020204030204" pitchFamily="34" charset="0"/>
                <a:ea typeface="Calibri" panose="020F0502020204030204" pitchFamily="34" charset="0"/>
                <a:cs typeface="Arial" panose="020B0604020202020204" pitchFamily="34" charset="0"/>
              </a:rPr>
              <a:t>P</a:t>
            </a:r>
            <a:r>
              <a:rPr lang="en-US" sz="8000" b="1" dirty="0">
                <a:effectLst/>
                <a:latin typeface="Calibri" panose="020F0502020204030204" pitchFamily="34" charset="0"/>
                <a:ea typeface="Calibri" panose="020F0502020204030204" pitchFamily="34" charset="0"/>
                <a:cs typeface="Arial" panose="020B0604020202020204" pitchFamily="34" charset="0"/>
              </a:rPr>
              <a:t>rologue</a:t>
            </a:r>
            <a:endParaRPr lang="en-US" sz="59500" dirty="0">
              <a:solidFill>
                <a:srgbClr val="051D40"/>
              </a:solidFill>
              <a:latin typeface="Open Sans Extra Bold"/>
              <a:ea typeface="Open Sans Extra Bold"/>
              <a:cs typeface="Open Sans Extra Bold"/>
              <a:sym typeface="Open Sans Extra Bold"/>
            </a:endParaRPr>
          </a:p>
        </p:txBody>
      </p:sp>
      <p:grpSp>
        <p:nvGrpSpPr>
          <p:cNvPr id="6" name="Group 6"/>
          <p:cNvGrpSpPr/>
          <p:nvPr/>
        </p:nvGrpSpPr>
        <p:grpSpPr>
          <a:xfrm>
            <a:off x="-1867766" y="-1614217"/>
            <a:ext cx="3735531" cy="37355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rot="5400000">
            <a:off x="2912435" y="3472452"/>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4"/>
            <a:stretch>
              <a:fillRect l="-2387" r="-2387"/>
            </a:stretch>
          </a:blipFill>
        </p:spPr>
      </p:sp>
      <p:sp>
        <p:nvSpPr>
          <p:cNvPr id="12" name="TextBox 12"/>
          <p:cNvSpPr txBox="1"/>
          <p:nvPr/>
        </p:nvSpPr>
        <p:spPr>
          <a:xfrm>
            <a:off x="8483149" y="3397227"/>
            <a:ext cx="660851" cy="518066"/>
          </a:xfrm>
          <a:prstGeom prst="rect">
            <a:avLst/>
          </a:prstGeom>
        </p:spPr>
        <p:txBody>
          <a:bodyPr lIns="0" tIns="0" rIns="0" bIns="0" rtlCol="0" anchor="t">
            <a:spAutoFit/>
          </a:bodyPr>
          <a:lstStyle/>
          <a:p>
            <a:pPr algn="r">
              <a:lnSpc>
                <a:spcPts val="3995"/>
              </a:lnSpc>
              <a:spcBef>
                <a:spcPct val="0"/>
              </a:spcBef>
            </a:pPr>
            <a:r>
              <a:rPr lang="en-US" sz="3200" spc="-57">
                <a:solidFill>
                  <a:srgbClr val="051D40"/>
                </a:solidFill>
                <a:latin typeface="Poppins"/>
                <a:ea typeface="Poppins"/>
                <a:cs typeface="Poppins"/>
                <a:sym typeface="Poppins"/>
              </a:rPr>
              <a:t>01</a:t>
            </a:r>
          </a:p>
        </p:txBody>
      </p:sp>
      <p:sp>
        <p:nvSpPr>
          <p:cNvPr id="13" name="Freeform 13"/>
          <p:cNvSpPr/>
          <p:nvPr/>
        </p:nvSpPr>
        <p:spPr>
          <a:xfrm rot="5400000">
            <a:off x="2912435" y="4097959"/>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663160" y="4022734"/>
            <a:ext cx="4143021" cy="468846"/>
          </a:xfrm>
          <a:prstGeom prst="rect">
            <a:avLst/>
          </a:prstGeom>
        </p:spPr>
        <p:txBody>
          <a:bodyPr lIns="0" tIns="0" rIns="0" bIns="0" rtlCol="0" anchor="t">
            <a:spAutoFit/>
          </a:bodyPr>
          <a:lstStyle/>
          <a:p>
            <a:pPr algn="l">
              <a:lnSpc>
                <a:spcPts val="3995"/>
              </a:lnSpc>
              <a:spcBef>
                <a:spcPct val="0"/>
              </a:spcBef>
            </a:pPr>
            <a:r>
              <a:rPr lang="en-US" sz="2800" b="1" spc="-57" dirty="0">
                <a:latin typeface="Times New Roman" panose="02020603050405020304" pitchFamily="18" charset="0"/>
                <a:ea typeface="Poppins"/>
                <a:cs typeface="Times New Roman" panose="02020603050405020304" pitchFamily="18" charset="0"/>
                <a:sym typeface="Poppins"/>
              </a:rPr>
              <a:t>Introduction</a:t>
            </a:r>
          </a:p>
        </p:txBody>
      </p:sp>
      <p:sp>
        <p:nvSpPr>
          <p:cNvPr id="15" name="TextBox 15"/>
          <p:cNvSpPr txBox="1"/>
          <p:nvPr/>
        </p:nvSpPr>
        <p:spPr>
          <a:xfrm>
            <a:off x="8483149" y="4022734"/>
            <a:ext cx="660851" cy="518066"/>
          </a:xfrm>
          <a:prstGeom prst="rect">
            <a:avLst/>
          </a:prstGeom>
        </p:spPr>
        <p:txBody>
          <a:bodyPr lIns="0" tIns="0" rIns="0" bIns="0" rtlCol="0" anchor="t">
            <a:spAutoFit/>
          </a:bodyPr>
          <a:lstStyle/>
          <a:p>
            <a:pPr algn="r">
              <a:lnSpc>
                <a:spcPts val="3995"/>
              </a:lnSpc>
              <a:spcBef>
                <a:spcPct val="0"/>
              </a:spcBef>
            </a:pPr>
            <a:r>
              <a:rPr lang="en-US" sz="3200" spc="-57">
                <a:solidFill>
                  <a:srgbClr val="051D40"/>
                </a:solidFill>
                <a:latin typeface="Poppins"/>
                <a:ea typeface="Poppins"/>
                <a:cs typeface="Poppins"/>
                <a:sym typeface="Poppins"/>
              </a:rPr>
              <a:t>02</a:t>
            </a:r>
          </a:p>
        </p:txBody>
      </p:sp>
      <p:sp>
        <p:nvSpPr>
          <p:cNvPr id="16" name="Freeform 16"/>
          <p:cNvSpPr/>
          <p:nvPr/>
        </p:nvSpPr>
        <p:spPr>
          <a:xfrm rot="5400000">
            <a:off x="2912435" y="4723196"/>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TextBox 17"/>
          <p:cNvSpPr txBox="1"/>
          <p:nvPr/>
        </p:nvSpPr>
        <p:spPr>
          <a:xfrm>
            <a:off x="3663160" y="4647971"/>
            <a:ext cx="4652520" cy="469744"/>
          </a:xfrm>
          <a:prstGeom prst="rect">
            <a:avLst/>
          </a:prstGeom>
        </p:spPr>
        <p:txBody>
          <a:bodyPr lIns="0" tIns="0" rIns="0" bIns="0" rtlCol="0" anchor="t">
            <a:spAutoFit/>
          </a:bodyPr>
          <a:lstStyle/>
          <a:p>
            <a:pPr algn="l">
              <a:lnSpc>
                <a:spcPts val="3995"/>
              </a:lnSpc>
              <a:spcBef>
                <a:spcPct val="0"/>
              </a:spcBef>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Related Work</a:t>
            </a:r>
            <a:endParaRPr lang="en-US" sz="2800" b="1" spc="-57" dirty="0">
              <a:latin typeface="Times New Roman" panose="02020603050405020304" pitchFamily="18" charset="0"/>
              <a:ea typeface="Poppins"/>
              <a:cs typeface="Times New Roman" panose="02020603050405020304" pitchFamily="18" charset="0"/>
              <a:sym typeface="Poppins"/>
            </a:endParaRPr>
          </a:p>
        </p:txBody>
      </p:sp>
      <p:sp>
        <p:nvSpPr>
          <p:cNvPr id="18" name="TextBox 18"/>
          <p:cNvSpPr txBox="1"/>
          <p:nvPr/>
        </p:nvSpPr>
        <p:spPr>
          <a:xfrm>
            <a:off x="8483149" y="4647971"/>
            <a:ext cx="660851" cy="518066"/>
          </a:xfrm>
          <a:prstGeom prst="rect">
            <a:avLst/>
          </a:prstGeom>
        </p:spPr>
        <p:txBody>
          <a:bodyPr lIns="0" tIns="0" rIns="0" bIns="0" rtlCol="0" anchor="t">
            <a:spAutoFit/>
          </a:bodyPr>
          <a:lstStyle/>
          <a:p>
            <a:pPr algn="r">
              <a:lnSpc>
                <a:spcPts val="3995"/>
              </a:lnSpc>
              <a:spcBef>
                <a:spcPct val="0"/>
              </a:spcBef>
            </a:pPr>
            <a:r>
              <a:rPr lang="en-US" sz="3200" spc="-57">
                <a:solidFill>
                  <a:srgbClr val="051D40"/>
                </a:solidFill>
                <a:latin typeface="Poppins"/>
                <a:ea typeface="Poppins"/>
                <a:cs typeface="Poppins"/>
                <a:sym typeface="Poppins"/>
              </a:rPr>
              <a:t>03</a:t>
            </a:r>
          </a:p>
        </p:txBody>
      </p:sp>
      <p:sp>
        <p:nvSpPr>
          <p:cNvPr id="19" name="Freeform 19"/>
          <p:cNvSpPr/>
          <p:nvPr/>
        </p:nvSpPr>
        <p:spPr>
          <a:xfrm rot="5400000">
            <a:off x="2912435" y="5348703"/>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3663160" y="5273478"/>
            <a:ext cx="4397771" cy="469744"/>
          </a:xfrm>
          <a:prstGeom prst="rect">
            <a:avLst/>
          </a:prstGeom>
        </p:spPr>
        <p:txBody>
          <a:bodyPr lIns="0" tIns="0" rIns="0" bIns="0" rtlCol="0" anchor="t">
            <a:spAutoFit/>
          </a:bodyPr>
          <a:lstStyle/>
          <a:p>
            <a:pPr algn="l">
              <a:lnSpc>
                <a:spcPts val="3995"/>
              </a:lnSpc>
              <a:spcBef>
                <a:spcPct val="0"/>
              </a:spcBef>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Dataset</a:t>
            </a:r>
            <a:endParaRPr lang="en-US" sz="2800" b="1" spc="-57" dirty="0">
              <a:latin typeface="Times New Roman" panose="02020603050405020304" pitchFamily="18" charset="0"/>
              <a:ea typeface="Poppins"/>
              <a:cs typeface="Times New Roman" panose="02020603050405020304" pitchFamily="18" charset="0"/>
              <a:sym typeface="Poppins"/>
            </a:endParaRPr>
          </a:p>
        </p:txBody>
      </p:sp>
      <p:sp>
        <p:nvSpPr>
          <p:cNvPr id="21" name="TextBox 21"/>
          <p:cNvSpPr txBox="1"/>
          <p:nvPr/>
        </p:nvSpPr>
        <p:spPr>
          <a:xfrm>
            <a:off x="8483149" y="5273478"/>
            <a:ext cx="660851" cy="518066"/>
          </a:xfrm>
          <a:prstGeom prst="rect">
            <a:avLst/>
          </a:prstGeom>
        </p:spPr>
        <p:txBody>
          <a:bodyPr lIns="0" tIns="0" rIns="0" bIns="0" rtlCol="0" anchor="t">
            <a:spAutoFit/>
          </a:bodyPr>
          <a:lstStyle/>
          <a:p>
            <a:pPr algn="r">
              <a:lnSpc>
                <a:spcPts val="3995"/>
              </a:lnSpc>
              <a:spcBef>
                <a:spcPct val="0"/>
              </a:spcBef>
            </a:pPr>
            <a:r>
              <a:rPr lang="en-US" sz="3200" spc="-57">
                <a:solidFill>
                  <a:srgbClr val="051D40"/>
                </a:solidFill>
                <a:latin typeface="Poppins"/>
                <a:ea typeface="Poppins"/>
                <a:cs typeface="Poppins"/>
                <a:sym typeface="Poppins"/>
              </a:rPr>
              <a:t>04</a:t>
            </a:r>
          </a:p>
        </p:txBody>
      </p:sp>
      <p:sp>
        <p:nvSpPr>
          <p:cNvPr id="22" name="Freeform 22"/>
          <p:cNvSpPr/>
          <p:nvPr/>
        </p:nvSpPr>
        <p:spPr>
          <a:xfrm rot="5400000">
            <a:off x="2912435" y="5973940"/>
            <a:ext cx="510937" cy="453341"/>
          </a:xfrm>
          <a:custGeom>
            <a:avLst/>
            <a:gdLst/>
            <a:ahLst/>
            <a:cxnLst/>
            <a:rect l="l" t="t" r="r" b="b"/>
            <a:pathLst>
              <a:path w="510937" h="453341">
                <a:moveTo>
                  <a:pt x="0" y="0"/>
                </a:moveTo>
                <a:lnTo>
                  <a:pt x="510937" y="0"/>
                </a:lnTo>
                <a:lnTo>
                  <a:pt x="510937" y="453341"/>
                </a:lnTo>
                <a:lnTo>
                  <a:pt x="0" y="4533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23"/>
          <p:cNvSpPr txBox="1"/>
          <p:nvPr/>
        </p:nvSpPr>
        <p:spPr>
          <a:xfrm>
            <a:off x="3663160" y="5898715"/>
            <a:ext cx="4579735" cy="469744"/>
          </a:xfrm>
          <a:prstGeom prst="rect">
            <a:avLst/>
          </a:prstGeom>
        </p:spPr>
        <p:txBody>
          <a:bodyPr lIns="0" tIns="0" rIns="0" bIns="0" rtlCol="0" anchor="t">
            <a:spAutoFit/>
          </a:bodyPr>
          <a:lstStyle/>
          <a:p>
            <a:pPr algn="l">
              <a:lnSpc>
                <a:spcPts val="3995"/>
              </a:lnSpc>
              <a:spcBef>
                <a:spcPct val="0"/>
              </a:spcBef>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Experiments</a:t>
            </a:r>
            <a:endParaRPr lang="en-US" sz="2800" b="1" spc="-57" dirty="0">
              <a:latin typeface="Times New Roman" panose="02020603050405020304" pitchFamily="18" charset="0"/>
              <a:ea typeface="Poppins"/>
              <a:cs typeface="Times New Roman" panose="02020603050405020304" pitchFamily="18" charset="0"/>
              <a:sym typeface="Poppins"/>
            </a:endParaRPr>
          </a:p>
        </p:txBody>
      </p:sp>
      <p:sp>
        <p:nvSpPr>
          <p:cNvPr id="24" name="TextBox 24"/>
          <p:cNvSpPr txBox="1"/>
          <p:nvPr/>
        </p:nvSpPr>
        <p:spPr>
          <a:xfrm>
            <a:off x="8483149" y="5898715"/>
            <a:ext cx="660851" cy="518066"/>
          </a:xfrm>
          <a:prstGeom prst="rect">
            <a:avLst/>
          </a:prstGeom>
        </p:spPr>
        <p:txBody>
          <a:bodyPr lIns="0" tIns="0" rIns="0" bIns="0" rtlCol="0" anchor="t">
            <a:spAutoFit/>
          </a:bodyPr>
          <a:lstStyle/>
          <a:p>
            <a:pPr algn="r">
              <a:lnSpc>
                <a:spcPts val="3995"/>
              </a:lnSpc>
              <a:spcBef>
                <a:spcPct val="0"/>
              </a:spcBef>
            </a:pPr>
            <a:r>
              <a:rPr lang="en-US" sz="3200" spc="-57">
                <a:solidFill>
                  <a:srgbClr val="051D40"/>
                </a:solidFill>
                <a:latin typeface="Poppins"/>
                <a:ea typeface="Poppins"/>
                <a:cs typeface="Poppins"/>
                <a:sym typeface="Poppins"/>
              </a:rPr>
              <a:t>05</a:t>
            </a:r>
          </a:p>
        </p:txBody>
      </p:sp>
      <p:sp>
        <p:nvSpPr>
          <p:cNvPr id="25" name="Freeform 25"/>
          <p:cNvSpPr/>
          <p:nvPr/>
        </p:nvSpPr>
        <p:spPr>
          <a:xfrm rot="5400000">
            <a:off x="2912435" y="6599447"/>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663160" y="6524221"/>
            <a:ext cx="4397771" cy="469744"/>
          </a:xfrm>
          <a:prstGeom prst="rect">
            <a:avLst/>
          </a:prstGeom>
        </p:spPr>
        <p:txBody>
          <a:bodyPr lIns="0" tIns="0" rIns="0" bIns="0" rtlCol="0" anchor="t">
            <a:spAutoFit/>
          </a:bodyPr>
          <a:lstStyle/>
          <a:p>
            <a:pPr algn="l">
              <a:lnSpc>
                <a:spcPts val="3995"/>
              </a:lnSpc>
              <a:spcBef>
                <a:spcPct val="0"/>
              </a:spcBef>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Evaluation Metrics</a:t>
            </a:r>
            <a:endParaRPr lang="en-US" sz="2800" b="1" spc="-57" dirty="0">
              <a:latin typeface="Times New Roman" panose="02020603050405020304" pitchFamily="18" charset="0"/>
              <a:ea typeface="Poppins"/>
              <a:cs typeface="Times New Roman" panose="02020603050405020304" pitchFamily="18" charset="0"/>
              <a:sym typeface="Poppins"/>
            </a:endParaRPr>
          </a:p>
        </p:txBody>
      </p:sp>
      <p:sp>
        <p:nvSpPr>
          <p:cNvPr id="27" name="TextBox 27"/>
          <p:cNvSpPr txBox="1"/>
          <p:nvPr/>
        </p:nvSpPr>
        <p:spPr>
          <a:xfrm>
            <a:off x="8483149" y="6524221"/>
            <a:ext cx="660851" cy="518066"/>
          </a:xfrm>
          <a:prstGeom prst="rect">
            <a:avLst/>
          </a:prstGeom>
        </p:spPr>
        <p:txBody>
          <a:bodyPr lIns="0" tIns="0" rIns="0" bIns="0" rtlCol="0" anchor="t">
            <a:spAutoFit/>
          </a:bodyPr>
          <a:lstStyle/>
          <a:p>
            <a:pPr algn="r">
              <a:lnSpc>
                <a:spcPts val="3995"/>
              </a:lnSpc>
              <a:spcBef>
                <a:spcPct val="0"/>
              </a:spcBef>
            </a:pPr>
            <a:r>
              <a:rPr lang="en-US" sz="3200" spc="-57">
                <a:solidFill>
                  <a:srgbClr val="051D40"/>
                </a:solidFill>
                <a:latin typeface="Poppins"/>
                <a:ea typeface="Poppins"/>
                <a:cs typeface="Poppins"/>
                <a:sym typeface="Poppins"/>
              </a:rPr>
              <a:t>06</a:t>
            </a:r>
          </a:p>
        </p:txBody>
      </p:sp>
      <p:sp>
        <p:nvSpPr>
          <p:cNvPr id="28" name="Freeform 28"/>
          <p:cNvSpPr/>
          <p:nvPr/>
        </p:nvSpPr>
        <p:spPr>
          <a:xfrm rot="5400000">
            <a:off x="2912435" y="7224684"/>
            <a:ext cx="510937" cy="453341"/>
          </a:xfrm>
          <a:custGeom>
            <a:avLst/>
            <a:gdLst/>
            <a:ahLst/>
            <a:cxnLst/>
            <a:rect l="l" t="t" r="r" b="b"/>
            <a:pathLst>
              <a:path w="510937" h="453341">
                <a:moveTo>
                  <a:pt x="0" y="0"/>
                </a:moveTo>
                <a:lnTo>
                  <a:pt x="510937" y="0"/>
                </a:lnTo>
                <a:lnTo>
                  <a:pt x="510937" y="453340"/>
                </a:lnTo>
                <a:lnTo>
                  <a:pt x="0" y="453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9" name="TextBox 29"/>
          <p:cNvSpPr txBox="1"/>
          <p:nvPr/>
        </p:nvSpPr>
        <p:spPr>
          <a:xfrm>
            <a:off x="3663160" y="7149458"/>
            <a:ext cx="4579735" cy="469744"/>
          </a:xfrm>
          <a:prstGeom prst="rect">
            <a:avLst/>
          </a:prstGeom>
        </p:spPr>
        <p:txBody>
          <a:bodyPr lIns="0" tIns="0" rIns="0" bIns="0" rtlCol="0" anchor="t">
            <a:spAutoFit/>
          </a:bodyPr>
          <a:lstStyle/>
          <a:p>
            <a:pPr algn="l">
              <a:lnSpc>
                <a:spcPts val="3995"/>
              </a:lnSpc>
              <a:spcBef>
                <a:spcPct val="0"/>
              </a:spcBef>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Discussion</a:t>
            </a:r>
            <a:endParaRPr lang="en-US" sz="2800" b="1" spc="-57" dirty="0">
              <a:latin typeface="Times New Roman" panose="02020603050405020304" pitchFamily="18" charset="0"/>
              <a:ea typeface="Poppins"/>
              <a:cs typeface="Times New Roman" panose="02020603050405020304" pitchFamily="18" charset="0"/>
              <a:sym typeface="Poppins"/>
            </a:endParaRPr>
          </a:p>
        </p:txBody>
      </p:sp>
      <p:sp>
        <p:nvSpPr>
          <p:cNvPr id="30" name="TextBox 30"/>
          <p:cNvSpPr txBox="1"/>
          <p:nvPr/>
        </p:nvSpPr>
        <p:spPr>
          <a:xfrm>
            <a:off x="8483149" y="7149458"/>
            <a:ext cx="660851" cy="518066"/>
          </a:xfrm>
          <a:prstGeom prst="rect">
            <a:avLst/>
          </a:prstGeom>
        </p:spPr>
        <p:txBody>
          <a:bodyPr lIns="0" tIns="0" rIns="0" bIns="0" rtlCol="0" anchor="t">
            <a:spAutoFit/>
          </a:bodyPr>
          <a:lstStyle/>
          <a:p>
            <a:pPr algn="r">
              <a:lnSpc>
                <a:spcPts val="3995"/>
              </a:lnSpc>
              <a:spcBef>
                <a:spcPct val="0"/>
              </a:spcBef>
            </a:pPr>
            <a:r>
              <a:rPr lang="en-US" sz="3200" spc="-57">
                <a:solidFill>
                  <a:srgbClr val="051D40"/>
                </a:solidFill>
                <a:latin typeface="Poppins"/>
                <a:ea typeface="Poppins"/>
                <a:cs typeface="Poppins"/>
                <a:sym typeface="Poppins"/>
              </a:rPr>
              <a:t>07</a:t>
            </a:r>
          </a:p>
        </p:txBody>
      </p:sp>
      <p:sp>
        <p:nvSpPr>
          <p:cNvPr id="34" name="TextBox 14">
            <a:extLst>
              <a:ext uri="{FF2B5EF4-FFF2-40B4-BE49-F238E27FC236}">
                <a16:creationId xmlns:a16="http://schemas.microsoft.com/office/drawing/2014/main" id="{82E535C1-90B5-0066-F1D4-F4A0CDCE15AB}"/>
              </a:ext>
            </a:extLst>
          </p:cNvPr>
          <p:cNvSpPr txBox="1"/>
          <p:nvPr/>
        </p:nvSpPr>
        <p:spPr>
          <a:xfrm>
            <a:off x="3657600" y="3390900"/>
            <a:ext cx="4143021" cy="469744"/>
          </a:xfrm>
          <a:prstGeom prst="rect">
            <a:avLst/>
          </a:prstGeom>
        </p:spPr>
        <p:txBody>
          <a:bodyPr lIns="0" tIns="0" rIns="0" bIns="0" rtlCol="0" anchor="t">
            <a:spAutoFit/>
          </a:bodyPr>
          <a:lstStyle/>
          <a:p>
            <a:pPr algn="l">
              <a:lnSpc>
                <a:spcPts val="3995"/>
              </a:lnSpc>
              <a:spcBef>
                <a:spcPct val="0"/>
              </a:spcBef>
            </a:pP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Abstract</a:t>
            </a:r>
            <a:endParaRPr lang="en-US" sz="2800" b="1" spc="-57" dirty="0">
              <a:latin typeface="Times New Roman" panose="02020603050405020304" pitchFamily="18" charset="0"/>
              <a:ea typeface="Poppins"/>
              <a:cs typeface="Times New Roman" panose="02020603050405020304" pitchFamily="18" charset="0"/>
              <a:sym typeface="Poppins"/>
            </a:endParaRPr>
          </a:p>
        </p:txBody>
      </p:sp>
      <p:pic>
        <p:nvPicPr>
          <p:cNvPr id="36" name="Picture 35">
            <a:extLst>
              <a:ext uri="{FF2B5EF4-FFF2-40B4-BE49-F238E27FC236}">
                <a16:creationId xmlns:a16="http://schemas.microsoft.com/office/drawing/2014/main" id="{7982E169-4939-D792-18B7-6170CD6C5AA7}"/>
              </a:ext>
            </a:extLst>
          </p:cNvPr>
          <p:cNvPicPr>
            <a:picLocks noChangeAspect="1"/>
          </p:cNvPicPr>
          <p:nvPr/>
        </p:nvPicPr>
        <p:blipFill rotWithShape="1">
          <a:blip r:embed="rId5">
            <a:extLst>
              <a:ext uri="{28A0092B-C50C-407E-A947-70E740481C1C}">
                <a14:useLocalDpi xmlns:a14="http://schemas.microsoft.com/office/drawing/2010/main" val="0"/>
              </a:ext>
            </a:extLst>
          </a:blip>
          <a:srcRect l="16981" t="7746" r="16814" b="13254"/>
          <a:stretch/>
        </p:blipFill>
        <p:spPr>
          <a:xfrm>
            <a:off x="11802291" y="447246"/>
            <a:ext cx="5967056" cy="939250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5143500"/>
          </a:xfrm>
          <a:custGeom>
            <a:avLst/>
            <a:gdLst/>
            <a:ahLst/>
            <a:cxnLst/>
            <a:rect l="l" t="t" r="r" b="b"/>
            <a:pathLst>
              <a:path w="18288000" h="5143500">
                <a:moveTo>
                  <a:pt x="0" y="0"/>
                </a:moveTo>
                <a:lnTo>
                  <a:pt x="18288000" y="0"/>
                </a:lnTo>
                <a:lnTo>
                  <a:pt x="18288000" y="5143500"/>
                </a:lnTo>
                <a:lnTo>
                  <a:pt x="0" y="5143500"/>
                </a:lnTo>
                <a:lnTo>
                  <a:pt x="0" y="0"/>
                </a:lnTo>
                <a:close/>
              </a:path>
            </a:pathLst>
          </a:custGeom>
          <a:blipFill>
            <a:blip r:embed="rId3"/>
            <a:stretch>
              <a:fillRect t="-72406" b="-64482"/>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524001" y="2590556"/>
            <a:ext cx="15087600" cy="5448544"/>
            <a:chOff x="0" y="0"/>
            <a:chExt cx="3042735" cy="1344760"/>
          </a:xfrm>
        </p:grpSpPr>
        <p:sp>
          <p:nvSpPr>
            <p:cNvPr id="7" name="Freeform 7"/>
            <p:cNvSpPr/>
            <p:nvPr/>
          </p:nvSpPr>
          <p:spPr>
            <a:xfrm>
              <a:off x="0" y="0"/>
              <a:ext cx="3042735" cy="1344760"/>
            </a:xfrm>
            <a:custGeom>
              <a:avLst/>
              <a:gdLst/>
              <a:ahLst/>
              <a:cxnLst/>
              <a:rect l="l" t="t" r="r" b="b"/>
              <a:pathLst>
                <a:path w="3042735" h="1344760">
                  <a:moveTo>
                    <a:pt x="0" y="0"/>
                  </a:moveTo>
                  <a:lnTo>
                    <a:pt x="3042735" y="0"/>
                  </a:lnTo>
                  <a:lnTo>
                    <a:pt x="3042735" y="1344760"/>
                  </a:lnTo>
                  <a:lnTo>
                    <a:pt x="0" y="1344760"/>
                  </a:lnTo>
                  <a:close/>
                </a:path>
              </a:pathLst>
            </a:custGeom>
            <a:solidFill>
              <a:srgbClr val="145DA0"/>
            </a:solidFill>
            <a:ln cap="sq">
              <a:noFill/>
              <a:prstDash val="solid"/>
              <a:miter/>
            </a:ln>
          </p:spPr>
        </p:sp>
        <p:sp>
          <p:nvSpPr>
            <p:cNvPr id="8" name="TextBox 8"/>
            <p:cNvSpPr txBox="1"/>
            <p:nvPr/>
          </p:nvSpPr>
          <p:spPr>
            <a:xfrm>
              <a:off x="0" y="-38100"/>
              <a:ext cx="3042735" cy="138286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TextBox 9"/>
          <p:cNvSpPr txBox="1"/>
          <p:nvPr/>
        </p:nvSpPr>
        <p:spPr>
          <a:xfrm>
            <a:off x="6269838" y="2903493"/>
            <a:ext cx="5748323" cy="992039"/>
          </a:xfrm>
          <a:prstGeom prst="rect">
            <a:avLst/>
          </a:prstGeom>
        </p:spPr>
        <p:txBody>
          <a:bodyPr lIns="0" tIns="0" rIns="0" bIns="0" rtlCol="0" anchor="t">
            <a:spAutoFit/>
          </a:bodyPr>
          <a:lstStyle/>
          <a:p>
            <a:pPr marL="0" lvl="0" indent="0" algn="ctr">
              <a:lnSpc>
                <a:spcPts val="8195"/>
              </a:lnSpc>
              <a:spcBef>
                <a:spcPct val="0"/>
              </a:spcBef>
            </a:pPr>
            <a:r>
              <a:rPr lang="fa-IR" sz="6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خلاصه</a:t>
            </a:r>
            <a:endParaRPr lang="en-US" sz="5854" dirty="0">
              <a:solidFill>
                <a:schemeClr val="bg1"/>
              </a:solidFill>
              <a:latin typeface="Open Sans Extra Bold"/>
              <a:ea typeface="Open Sans Extra Bold"/>
              <a:cs typeface="Open Sans Extra Bold"/>
              <a:sym typeface="Open Sans Extra Bold"/>
            </a:endParaRPr>
          </a:p>
        </p:txBody>
      </p:sp>
      <p:sp>
        <p:nvSpPr>
          <p:cNvPr id="13" name="TextBox 12">
            <a:extLst>
              <a:ext uri="{FF2B5EF4-FFF2-40B4-BE49-F238E27FC236}">
                <a16:creationId xmlns:a16="http://schemas.microsoft.com/office/drawing/2014/main" id="{6BB46AAF-2487-0EB0-93FB-4E90DF83C794}"/>
              </a:ext>
            </a:extLst>
          </p:cNvPr>
          <p:cNvSpPr txBox="1"/>
          <p:nvPr/>
        </p:nvSpPr>
        <p:spPr>
          <a:xfrm>
            <a:off x="1524001" y="4054627"/>
            <a:ext cx="15087599" cy="707886"/>
          </a:xfrm>
          <a:prstGeom prst="rect">
            <a:avLst/>
          </a:prstGeom>
          <a:noFill/>
        </p:spPr>
        <p:txBody>
          <a:bodyPr wrap="square" rtlCol="0">
            <a:spAutoFit/>
          </a:bodyPr>
          <a:lstStyle/>
          <a:p>
            <a:pPr algn="ctr"/>
            <a:r>
              <a:rPr lang="fa-IR" sz="4000" dirty="0">
                <a:solidFill>
                  <a:schemeClr val="bg1"/>
                </a:solidFill>
                <a:cs typeface="+mj-cs"/>
              </a:rPr>
              <a:t>1- محیط های داخلی پیچیده</a:t>
            </a:r>
            <a:endParaRPr lang="en-US" sz="4000" dirty="0">
              <a:solidFill>
                <a:schemeClr val="bg1"/>
              </a:solidFill>
              <a:cs typeface="+mj-cs"/>
            </a:endParaRPr>
          </a:p>
        </p:txBody>
      </p:sp>
      <p:sp>
        <p:nvSpPr>
          <p:cNvPr id="14" name="TextBox 13">
            <a:extLst>
              <a:ext uri="{FF2B5EF4-FFF2-40B4-BE49-F238E27FC236}">
                <a16:creationId xmlns:a16="http://schemas.microsoft.com/office/drawing/2014/main" id="{B1D2A7CE-7385-7077-AC1E-7E3633266F78}"/>
              </a:ext>
            </a:extLst>
          </p:cNvPr>
          <p:cNvSpPr txBox="1"/>
          <p:nvPr/>
        </p:nvSpPr>
        <p:spPr>
          <a:xfrm>
            <a:off x="1524000" y="4926234"/>
            <a:ext cx="15087600" cy="707886"/>
          </a:xfrm>
          <a:prstGeom prst="rect">
            <a:avLst/>
          </a:prstGeom>
          <a:noFill/>
        </p:spPr>
        <p:txBody>
          <a:bodyPr wrap="square" rtlCol="0">
            <a:spAutoFit/>
          </a:bodyPr>
          <a:lstStyle/>
          <a:p>
            <a:pPr algn="ctr" rtl="1"/>
            <a:r>
              <a:rPr lang="fa-IR" sz="4000" dirty="0">
                <a:solidFill>
                  <a:schemeClr val="bg1"/>
                </a:solidFill>
                <a:cs typeface="+mj-cs"/>
              </a:rPr>
              <a:t>2- </a:t>
            </a:r>
            <a:r>
              <a:rPr lang="ar-SA" sz="4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نیاز به خدمات مکان‌یابی در برنامه‌های کاربردی</a:t>
            </a:r>
            <a:endParaRPr lang="en-US" sz="4000" dirty="0">
              <a:solidFill>
                <a:schemeClr val="bg1"/>
              </a:solidFill>
              <a:cs typeface="+mj-cs"/>
            </a:endParaRPr>
          </a:p>
        </p:txBody>
      </p:sp>
      <p:sp>
        <p:nvSpPr>
          <p:cNvPr id="15" name="TextBox 14">
            <a:extLst>
              <a:ext uri="{FF2B5EF4-FFF2-40B4-BE49-F238E27FC236}">
                <a16:creationId xmlns:a16="http://schemas.microsoft.com/office/drawing/2014/main" id="{F67AD726-D985-0AB6-8E9E-2BD4851EF8FA}"/>
              </a:ext>
            </a:extLst>
          </p:cNvPr>
          <p:cNvSpPr txBox="1"/>
          <p:nvPr/>
        </p:nvSpPr>
        <p:spPr>
          <a:xfrm>
            <a:off x="1524000" y="5647278"/>
            <a:ext cx="15087600" cy="707886"/>
          </a:xfrm>
          <a:prstGeom prst="rect">
            <a:avLst/>
          </a:prstGeom>
          <a:noFill/>
        </p:spPr>
        <p:txBody>
          <a:bodyPr wrap="square" rtlCol="0">
            <a:spAutoFit/>
          </a:bodyPr>
          <a:lstStyle/>
          <a:p>
            <a:pPr algn="ctr"/>
            <a:r>
              <a:rPr lang="fa-IR" sz="4000" dirty="0">
                <a:solidFill>
                  <a:schemeClr val="bg1"/>
                </a:solidFill>
                <a:cs typeface="+mj-cs"/>
              </a:rPr>
              <a:t>3-</a:t>
            </a:r>
            <a:r>
              <a:rPr lang="ar-SA" sz="4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تجربه کاربری بهتر</a:t>
            </a:r>
            <a:r>
              <a:rPr lang="fa-IR" sz="4000" dirty="0">
                <a:solidFill>
                  <a:schemeClr val="bg1"/>
                </a:solidFill>
                <a:cs typeface="+mj-cs"/>
              </a:rPr>
              <a:t> </a:t>
            </a:r>
            <a:endParaRPr lang="en-US" sz="4000" dirty="0">
              <a:solidFill>
                <a:schemeClr val="bg1"/>
              </a:solidFill>
              <a:cs typeface="+mj-cs"/>
            </a:endParaRPr>
          </a:p>
        </p:txBody>
      </p:sp>
      <p:sp>
        <p:nvSpPr>
          <p:cNvPr id="16" name="TextBox 15">
            <a:extLst>
              <a:ext uri="{FF2B5EF4-FFF2-40B4-BE49-F238E27FC236}">
                <a16:creationId xmlns:a16="http://schemas.microsoft.com/office/drawing/2014/main" id="{1424BDA8-2E76-4063-4271-A61E7B2891CF}"/>
              </a:ext>
            </a:extLst>
          </p:cNvPr>
          <p:cNvSpPr txBox="1"/>
          <p:nvPr/>
        </p:nvSpPr>
        <p:spPr>
          <a:xfrm>
            <a:off x="1524000" y="6771292"/>
            <a:ext cx="15087600" cy="707886"/>
          </a:xfrm>
          <a:prstGeom prst="rect">
            <a:avLst/>
          </a:prstGeom>
          <a:noFill/>
        </p:spPr>
        <p:txBody>
          <a:bodyPr wrap="square" rtlCol="0">
            <a:spAutoFit/>
          </a:bodyPr>
          <a:lstStyle/>
          <a:p>
            <a:pPr algn="ctr"/>
            <a:r>
              <a:rPr lang="fa-IR" sz="4000" dirty="0">
                <a:solidFill>
                  <a:schemeClr val="bg1"/>
                </a:solidFill>
                <a:cs typeface="+mj-cs"/>
              </a:rPr>
              <a:t>4- </a:t>
            </a:r>
            <a:r>
              <a:rPr lang="ar-SA" sz="4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تحقیقات و توسعه فناوری</a:t>
            </a:r>
            <a:r>
              <a:rPr lang="en-US" sz="4000" b="1"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r>
              <a:rPr lang="en-US" sz="4000" kern="100" dirty="0">
                <a:solidFill>
                  <a:schemeClr val="bg1"/>
                </a:solidFill>
                <a:effectLst/>
                <a:latin typeface="Calibri" panose="020F0502020204030204" pitchFamily="34" charset="0"/>
                <a:ea typeface="Calibri" panose="020F0502020204030204" pitchFamily="34" charset="0"/>
                <a:cs typeface="Arial" panose="020B0604020202020204" pitchFamily="34" charset="0"/>
              </a:rPr>
              <a:t> </a:t>
            </a:r>
            <a:endParaRPr lang="en-US" sz="4000" dirty="0">
              <a:solidFill>
                <a:schemeClr val="bg1"/>
              </a:solidFill>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123887" y="-2346523"/>
            <a:ext cx="4693046" cy="469304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1877903" y="1122782"/>
            <a:ext cx="7019697" cy="10556306"/>
            <a:chOff x="0" y="0"/>
            <a:chExt cx="660400" cy="993118"/>
          </a:xfrm>
        </p:grpSpPr>
        <p:sp>
          <p:nvSpPr>
            <p:cNvPr id="6" name="Freeform 6"/>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145DA0"/>
            </a:solidFill>
          </p:spPr>
        </p:sp>
        <p:sp>
          <p:nvSpPr>
            <p:cNvPr id="7" name="TextBox 7"/>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a:grpSpLocks noChangeAspect="1"/>
          </p:cNvGrpSpPr>
          <p:nvPr/>
        </p:nvGrpSpPr>
        <p:grpSpPr>
          <a:xfrm>
            <a:off x="12252613" y="1459818"/>
            <a:ext cx="6270276" cy="6270276"/>
            <a:chOff x="0" y="0"/>
            <a:chExt cx="8916670" cy="8916670"/>
          </a:xfrm>
        </p:grpSpPr>
        <p:sp>
          <p:nvSpPr>
            <p:cNvPr id="9" name="Freeform 9"/>
            <p:cNvSpPr/>
            <p:nvPr/>
          </p:nvSpPr>
          <p:spPr>
            <a:xfrm>
              <a:off x="6350" y="6350"/>
              <a:ext cx="8903970" cy="8903970"/>
            </a:xfrm>
            <a:custGeom>
              <a:avLst/>
              <a:gdLst/>
              <a:ahLst/>
              <a:cxnLst/>
              <a:rect l="l" t="t" r="r" b="b"/>
              <a:pathLst>
                <a:path w="8903970" h="8903970">
                  <a:moveTo>
                    <a:pt x="4451350" y="8903970"/>
                  </a:moveTo>
                  <a:cubicBezTo>
                    <a:pt x="1997710" y="8903970"/>
                    <a:pt x="0" y="6906260"/>
                    <a:pt x="0" y="4451350"/>
                  </a:cubicBezTo>
                  <a:cubicBezTo>
                    <a:pt x="0" y="1996440"/>
                    <a:pt x="1997710" y="0"/>
                    <a:pt x="4451350" y="0"/>
                  </a:cubicBezTo>
                  <a:cubicBezTo>
                    <a:pt x="6904990" y="0"/>
                    <a:pt x="8903970" y="1997710"/>
                    <a:pt x="8903970" y="4451350"/>
                  </a:cubicBezTo>
                  <a:cubicBezTo>
                    <a:pt x="8903970" y="6904990"/>
                    <a:pt x="6906260" y="8903970"/>
                    <a:pt x="4451350" y="8903970"/>
                  </a:cubicBezTo>
                  <a:close/>
                  <a:moveTo>
                    <a:pt x="4451350" y="19050"/>
                  </a:moveTo>
                  <a:cubicBezTo>
                    <a:pt x="2007870" y="19050"/>
                    <a:pt x="19050" y="2007870"/>
                    <a:pt x="19050" y="4451350"/>
                  </a:cubicBezTo>
                  <a:cubicBezTo>
                    <a:pt x="19050" y="6894830"/>
                    <a:pt x="2007870" y="8883650"/>
                    <a:pt x="4451350" y="8883650"/>
                  </a:cubicBezTo>
                  <a:cubicBezTo>
                    <a:pt x="6894830" y="8883650"/>
                    <a:pt x="8883650" y="6894830"/>
                    <a:pt x="8883650" y="4451350"/>
                  </a:cubicBezTo>
                  <a:cubicBezTo>
                    <a:pt x="8883650" y="2007870"/>
                    <a:pt x="6896100" y="19050"/>
                    <a:pt x="4451350" y="19050"/>
                  </a:cubicBezTo>
                  <a:close/>
                </a:path>
              </a:pathLst>
            </a:custGeom>
            <a:solidFill>
              <a:srgbClr val="FFFFFF"/>
            </a:solidFill>
          </p:spPr>
        </p:sp>
        <p:sp>
          <p:nvSpPr>
            <p:cNvPr id="10" name="Freeform 10"/>
            <p:cNvSpPr/>
            <p:nvPr/>
          </p:nvSpPr>
          <p:spPr>
            <a:xfrm>
              <a:off x="154940" y="154940"/>
              <a:ext cx="8605520" cy="8605520"/>
            </a:xfrm>
            <a:custGeom>
              <a:avLst/>
              <a:gdLst/>
              <a:ahLst/>
              <a:cxnLst/>
              <a:rect l="l" t="t" r="r" b="b"/>
              <a:pathLst>
                <a:path w="8605520" h="8605520">
                  <a:moveTo>
                    <a:pt x="8605520" y="4302760"/>
                  </a:moveTo>
                  <a:cubicBezTo>
                    <a:pt x="8605520" y="6678930"/>
                    <a:pt x="6678930" y="8605520"/>
                    <a:pt x="4302760" y="8605520"/>
                  </a:cubicBezTo>
                  <a:cubicBezTo>
                    <a:pt x="1926590" y="8605520"/>
                    <a:pt x="0" y="6680200"/>
                    <a:pt x="0" y="4302760"/>
                  </a:cubicBezTo>
                  <a:cubicBezTo>
                    <a:pt x="0" y="1925320"/>
                    <a:pt x="1926590" y="0"/>
                    <a:pt x="4302760" y="0"/>
                  </a:cubicBezTo>
                  <a:cubicBezTo>
                    <a:pt x="6678930" y="0"/>
                    <a:pt x="8605520" y="1926590"/>
                    <a:pt x="8605520" y="4302760"/>
                  </a:cubicBezTo>
                  <a:close/>
                </a:path>
              </a:pathLst>
            </a:custGeom>
            <a:blipFill>
              <a:blip r:embed="rId3"/>
              <a:stretch>
                <a:fillRect l="-25046" r="-25046"/>
              </a:stretch>
            </a:blipFill>
          </p:spPr>
        </p:sp>
      </p:grpSp>
      <p:sp>
        <p:nvSpPr>
          <p:cNvPr id="12" name="TextBox 12"/>
          <p:cNvSpPr txBox="1"/>
          <p:nvPr/>
        </p:nvSpPr>
        <p:spPr>
          <a:xfrm>
            <a:off x="1600200" y="3536398"/>
            <a:ext cx="8006655" cy="768902"/>
          </a:xfrm>
          <a:prstGeom prst="rect">
            <a:avLst/>
          </a:prstGeom>
        </p:spPr>
        <p:txBody>
          <a:bodyPr wrap="square" lIns="0" tIns="0" rIns="0" bIns="0" rtlCol="0" anchor="t">
            <a:spAutoFit/>
          </a:bodyPr>
          <a:lstStyle/>
          <a:p>
            <a:pPr algn="ctr">
              <a:lnSpc>
                <a:spcPts val="6300"/>
              </a:lnSpc>
              <a:spcBef>
                <a:spcPct val="0"/>
              </a:spcBef>
            </a:pPr>
            <a:r>
              <a:rPr lang="fa-IR" sz="4800" b="1" spc="-57" dirty="0">
                <a:latin typeface="Times New Roman" panose="02020603050405020304" pitchFamily="18" charset="0"/>
                <a:ea typeface="Poppins"/>
                <a:cs typeface="Times New Roman" panose="02020603050405020304" pitchFamily="18" charset="0"/>
                <a:sym typeface="Poppins"/>
              </a:rPr>
              <a:t>مقدمه</a:t>
            </a:r>
            <a:endParaRPr lang="en-US" sz="4500" dirty="0">
              <a:solidFill>
                <a:srgbClr val="051D40"/>
              </a:solidFill>
              <a:latin typeface="Open Sans Extra Bold"/>
              <a:ea typeface="Open Sans Extra Bold"/>
              <a:cs typeface="Open Sans Extra Bold"/>
              <a:sym typeface="Open Sans Extra Bold"/>
            </a:endParaRPr>
          </a:p>
        </p:txBody>
      </p:sp>
      <p:sp>
        <p:nvSpPr>
          <p:cNvPr id="18" name="Arrow: Chevron 17">
            <a:extLst>
              <a:ext uri="{FF2B5EF4-FFF2-40B4-BE49-F238E27FC236}">
                <a16:creationId xmlns:a16="http://schemas.microsoft.com/office/drawing/2014/main" id="{6255691B-96DE-471B-D48F-9AC80EFD8E9D}"/>
              </a:ext>
            </a:extLst>
          </p:cNvPr>
          <p:cNvSpPr/>
          <p:nvPr/>
        </p:nvSpPr>
        <p:spPr>
          <a:xfrm>
            <a:off x="-457200" y="4762500"/>
            <a:ext cx="3429000" cy="137160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a:lnSpc>
                <a:spcPts val="2843"/>
              </a:lnSpc>
              <a:spcBef>
                <a:spcPct val="0"/>
              </a:spcBef>
            </a:pPr>
            <a:r>
              <a:rPr lang="en-US" sz="1800" b="1">
                <a:effectLst/>
                <a:latin typeface="Calibri" panose="020F0502020204030204" pitchFamily="34" charset="0"/>
                <a:ea typeface="Calibri" panose="020F0502020204030204" pitchFamily="34" charset="0"/>
                <a:cs typeface="Arial" panose="020B0604020202020204" pitchFamily="34" charset="0"/>
              </a:rPr>
              <a:t>Genesis (2000)</a:t>
            </a:r>
            <a:endParaRPr lang="fa-IR"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19" name="Arrow: Chevron 18">
            <a:extLst>
              <a:ext uri="{FF2B5EF4-FFF2-40B4-BE49-F238E27FC236}">
                <a16:creationId xmlns:a16="http://schemas.microsoft.com/office/drawing/2014/main" id="{CE9A66B5-8601-9295-DD96-309334B469FA}"/>
              </a:ext>
            </a:extLst>
          </p:cNvPr>
          <p:cNvSpPr/>
          <p:nvPr/>
        </p:nvSpPr>
        <p:spPr>
          <a:xfrm>
            <a:off x="2529001" y="4762500"/>
            <a:ext cx="3429000" cy="137160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a:lnSpc>
                <a:spcPts val="2843"/>
              </a:lnSpc>
              <a:spcBef>
                <a:spcPct val="0"/>
              </a:spcBef>
            </a:pPr>
            <a:r>
              <a:rPr lang="en-US" sz="1800" b="1">
                <a:effectLst/>
                <a:latin typeface="Calibri" panose="020F0502020204030204" pitchFamily="34" charset="0"/>
                <a:ea typeface="Calibri" panose="020F0502020204030204" pitchFamily="34" charset="0"/>
                <a:cs typeface="Arial" panose="020B0604020202020204" pitchFamily="34" charset="0"/>
              </a:rPr>
              <a:t>Early Progress (2001-2010)</a:t>
            </a:r>
            <a:endParaRPr lang="fa-IR"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0" name="Arrow: Chevron 19">
            <a:extLst>
              <a:ext uri="{FF2B5EF4-FFF2-40B4-BE49-F238E27FC236}">
                <a16:creationId xmlns:a16="http://schemas.microsoft.com/office/drawing/2014/main" id="{E7487E50-B1D0-A64F-91CE-185F4724FCE3}"/>
              </a:ext>
            </a:extLst>
          </p:cNvPr>
          <p:cNvSpPr/>
          <p:nvPr/>
        </p:nvSpPr>
        <p:spPr>
          <a:xfrm>
            <a:off x="5478016" y="4762500"/>
            <a:ext cx="3429000" cy="137160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a:lnSpc>
                <a:spcPts val="2843"/>
              </a:lnSpc>
              <a:spcBef>
                <a:spcPct val="0"/>
              </a:spcBef>
            </a:pPr>
            <a:r>
              <a:rPr lang="en-US" sz="1800" b="1">
                <a:effectLst/>
                <a:latin typeface="Calibri" panose="020F0502020204030204" pitchFamily="34" charset="0"/>
                <a:ea typeface="Calibri" panose="020F0502020204030204" pitchFamily="34" charset="0"/>
                <a:cs typeface="Arial" panose="020B0604020202020204" pitchFamily="34" charset="0"/>
              </a:rPr>
              <a:t>Advancements (2010-2020)</a:t>
            </a:r>
            <a:endParaRPr lang="fa-IR"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 name="Arrow: Chevron 20">
            <a:extLst>
              <a:ext uri="{FF2B5EF4-FFF2-40B4-BE49-F238E27FC236}">
                <a16:creationId xmlns:a16="http://schemas.microsoft.com/office/drawing/2014/main" id="{A5F9D145-B1C2-6F3E-A9B1-F3A89BAD7D0C}"/>
              </a:ext>
            </a:extLst>
          </p:cNvPr>
          <p:cNvSpPr/>
          <p:nvPr/>
        </p:nvSpPr>
        <p:spPr>
          <a:xfrm>
            <a:off x="8369424" y="4762500"/>
            <a:ext cx="3429000" cy="137160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a:lnSpc>
                <a:spcPts val="2843"/>
              </a:lnSpc>
              <a:spcBef>
                <a:spcPct val="0"/>
              </a:spcBef>
            </a:pPr>
            <a:r>
              <a:rPr lang="en-US" sz="1800" b="1">
                <a:effectLst/>
                <a:latin typeface="Calibri" panose="020F0502020204030204" pitchFamily="34" charset="0"/>
                <a:ea typeface="Calibri" panose="020F0502020204030204" pitchFamily="34" charset="0"/>
                <a:cs typeface="Arial" panose="020B0604020202020204" pitchFamily="34" charset="0"/>
              </a:rPr>
              <a:t>Recent Developments (2020-present)</a:t>
            </a:r>
            <a:endParaRPr lang="en-US" sz="2000" u="none" strike="noStrike" spc="-40" dirty="0">
              <a:solidFill>
                <a:srgbClr val="051D40"/>
              </a:solidFill>
              <a:latin typeface="Poppins"/>
              <a:ea typeface="Poppins"/>
              <a:cs typeface="Poppins"/>
              <a:sym typeface="Poppins"/>
            </a:endParaRPr>
          </a:p>
        </p:txBody>
      </p:sp>
      <p:pic>
        <p:nvPicPr>
          <p:cNvPr id="26" name="Picture 25">
            <a:extLst>
              <a:ext uri="{FF2B5EF4-FFF2-40B4-BE49-F238E27FC236}">
                <a16:creationId xmlns:a16="http://schemas.microsoft.com/office/drawing/2014/main" id="{69F97F7E-9680-888F-FC3B-89C740D62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61568" y="1464283"/>
            <a:ext cx="6051472" cy="626134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3266830" y="0"/>
            <a:ext cx="5021170" cy="10287000"/>
            <a:chOff x="0" y="0"/>
            <a:chExt cx="1322448" cy="2709333"/>
          </a:xfrm>
        </p:grpSpPr>
        <p:sp>
          <p:nvSpPr>
            <p:cNvPr id="3" name="Freeform 3"/>
            <p:cNvSpPr/>
            <p:nvPr/>
          </p:nvSpPr>
          <p:spPr>
            <a:xfrm>
              <a:off x="0" y="0"/>
              <a:ext cx="1322448" cy="2709333"/>
            </a:xfrm>
            <a:custGeom>
              <a:avLst/>
              <a:gdLst/>
              <a:ahLst/>
              <a:cxnLst/>
              <a:rect l="l" t="t" r="r" b="b"/>
              <a:pathLst>
                <a:path w="1322448" h="2709333">
                  <a:moveTo>
                    <a:pt x="0" y="0"/>
                  </a:moveTo>
                  <a:lnTo>
                    <a:pt x="1322448" y="0"/>
                  </a:lnTo>
                  <a:lnTo>
                    <a:pt x="1322448" y="2709333"/>
                  </a:lnTo>
                  <a:lnTo>
                    <a:pt x="0" y="2709333"/>
                  </a:lnTo>
                  <a:close/>
                </a:path>
              </a:pathLst>
            </a:custGeom>
            <a:solidFill>
              <a:srgbClr val="051D40"/>
            </a:solidFill>
          </p:spPr>
        </p:sp>
        <p:sp>
          <p:nvSpPr>
            <p:cNvPr id="4" name="TextBox 4"/>
            <p:cNvSpPr txBox="1"/>
            <p:nvPr/>
          </p:nvSpPr>
          <p:spPr>
            <a:xfrm>
              <a:off x="0" y="-38100"/>
              <a:ext cx="1322448"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09132" y="1222804"/>
            <a:ext cx="7922504" cy="1562864"/>
          </a:xfrm>
          <a:prstGeom prst="rect">
            <a:avLst/>
          </a:prstGeom>
        </p:spPr>
        <p:txBody>
          <a:bodyPr lIns="0" tIns="0" rIns="0" bIns="0" rtlCol="0" anchor="t">
            <a:spAutoFit/>
          </a:bodyPr>
          <a:lstStyle/>
          <a:p>
            <a:pPr>
              <a:lnSpc>
                <a:spcPts val="6300"/>
              </a:lnSpc>
              <a:spcBef>
                <a:spcPct val="0"/>
              </a:spcBef>
            </a:pPr>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Related Work</a:t>
            </a:r>
            <a:endParaRPr lang="en-US" sz="4800" b="1" spc="-57" dirty="0">
              <a:latin typeface="Times New Roman" panose="02020603050405020304" pitchFamily="18" charset="0"/>
              <a:ea typeface="Poppins"/>
              <a:cs typeface="Times New Roman" panose="02020603050405020304" pitchFamily="18" charset="0"/>
              <a:sym typeface="Poppins"/>
            </a:endParaRPr>
          </a:p>
          <a:p>
            <a:pPr marL="0" lvl="0" indent="0" algn="l">
              <a:lnSpc>
                <a:spcPts val="6300"/>
              </a:lnSpc>
              <a:spcBef>
                <a:spcPct val="0"/>
              </a:spcBef>
            </a:pPr>
            <a:endParaRPr lang="en-US" sz="4500" u="none" strike="noStrike" dirty="0">
              <a:solidFill>
                <a:srgbClr val="051D40"/>
              </a:solidFill>
              <a:latin typeface="Open Sans Extra Bold"/>
              <a:ea typeface="Open Sans Extra Bold"/>
              <a:cs typeface="Open Sans Extra Bold"/>
              <a:sym typeface="Open Sans Extra Bold"/>
            </a:endParaRPr>
          </a:p>
        </p:txBody>
      </p:sp>
      <p:grpSp>
        <p:nvGrpSpPr>
          <p:cNvPr id="6" name="Group 6"/>
          <p:cNvGrpSpPr/>
          <p:nvPr/>
        </p:nvGrpSpPr>
        <p:grpSpPr>
          <a:xfrm>
            <a:off x="-1595820" y="-1782102"/>
            <a:ext cx="3564204" cy="356420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51D40">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609132" y="2128374"/>
            <a:ext cx="9006427" cy="2496117"/>
          </a:xfrm>
          <a:prstGeom prst="rect">
            <a:avLst/>
          </a:prstGeom>
        </p:spPr>
        <p:txBody>
          <a:bodyPr lIns="0" tIns="0" rIns="0" bIns="0" rtlCol="0" anchor="t">
            <a:spAutoFit/>
          </a:bodyPr>
          <a:lstStyle/>
          <a:p>
            <a:pPr marL="0" lvl="0" indent="0" algn="l">
              <a:lnSpc>
                <a:spcPts val="2843"/>
              </a:lnSpc>
              <a:spcBef>
                <a:spcPct val="0"/>
              </a:spcBef>
            </a:pPr>
            <a:r>
              <a:rPr lang="en-US" sz="2030" u="none" strike="noStrike" spc="-4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a:p>
            <a:pPr marL="0" lvl="0" indent="0" algn="l">
              <a:lnSpc>
                <a:spcPts val="2843"/>
              </a:lnSpc>
              <a:spcBef>
                <a:spcPct val="0"/>
              </a:spcBef>
            </a:pPr>
            <a:endParaRPr lang="en-US" sz="2030" u="none" strike="noStrike" spc="-40">
              <a:solidFill>
                <a:srgbClr val="051D40"/>
              </a:solidFill>
              <a:latin typeface="Poppins"/>
              <a:ea typeface="Poppins"/>
              <a:cs typeface="Poppins"/>
              <a:sym typeface="Poppins"/>
            </a:endParaRPr>
          </a:p>
          <a:p>
            <a:pPr marL="0" lvl="0" indent="0" algn="l">
              <a:lnSpc>
                <a:spcPts val="2843"/>
              </a:lnSpc>
              <a:spcBef>
                <a:spcPct val="0"/>
              </a:spcBef>
            </a:pPr>
            <a:r>
              <a:rPr lang="en-US" sz="2030" u="none" strike="noStrike" spc="-40">
                <a:solidFill>
                  <a:srgbClr val="051D40"/>
                </a:solidFill>
                <a:latin typeface="Poppins"/>
                <a:ea typeface="Poppins"/>
                <a:cs typeface="Poppins"/>
                <a:sym typeface="Poppins"/>
              </a:rPr>
              <a:t>Praesent vel felis quis mi pulvinar sagittis. Pellentesque viverra ipsum ante, in congue ante eleifend eget. Aenean tortor tellus, efficitur ac rhoncus et, eleifend sit amet mi. Sed ut lectus ac nibh molestie rhoncus.</a:t>
            </a:r>
          </a:p>
        </p:txBody>
      </p:sp>
      <p:grpSp>
        <p:nvGrpSpPr>
          <p:cNvPr id="10" name="Group 10"/>
          <p:cNvGrpSpPr/>
          <p:nvPr/>
        </p:nvGrpSpPr>
        <p:grpSpPr>
          <a:xfrm>
            <a:off x="9966307" y="300249"/>
            <a:ext cx="8027935" cy="9598729"/>
            <a:chOff x="0" y="0"/>
            <a:chExt cx="8603361" cy="10286746"/>
          </a:xfrm>
        </p:grpSpPr>
        <p:sp>
          <p:nvSpPr>
            <p:cNvPr id="11" name="Freeform 11"/>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2"/>
              <a:stretch>
                <a:fillRect l="-28002" r="-51461"/>
              </a:stretch>
            </a:blipFill>
          </p:spPr>
        </p:sp>
      </p:grpSp>
      <p:grpSp>
        <p:nvGrpSpPr>
          <p:cNvPr id="12" name="Group 12"/>
          <p:cNvGrpSpPr/>
          <p:nvPr/>
        </p:nvGrpSpPr>
        <p:grpSpPr>
          <a:xfrm>
            <a:off x="14700679" y="7074186"/>
            <a:ext cx="5946973" cy="594697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5" name="Freeform 15"/>
          <p:cNvSpPr/>
          <p:nvPr/>
        </p:nvSpPr>
        <p:spPr>
          <a:xfrm>
            <a:off x="1594175" y="8410948"/>
            <a:ext cx="11402164" cy="711357"/>
          </a:xfrm>
          <a:custGeom>
            <a:avLst/>
            <a:gdLst/>
            <a:ahLst/>
            <a:cxnLst/>
            <a:rect l="l" t="t" r="r" b="b"/>
            <a:pathLst>
              <a:path w="11402164" h="711357">
                <a:moveTo>
                  <a:pt x="0" y="0"/>
                </a:moveTo>
                <a:lnTo>
                  <a:pt x="11402164" y="0"/>
                </a:lnTo>
                <a:lnTo>
                  <a:pt x="11402164" y="711358"/>
                </a:lnTo>
                <a:lnTo>
                  <a:pt x="0" y="711358"/>
                </a:lnTo>
                <a:lnTo>
                  <a:pt x="0" y="0"/>
                </a:lnTo>
                <a:close/>
              </a:path>
            </a:pathLst>
          </a:custGeom>
          <a:blipFill>
            <a:blip r:embed="rId3"/>
            <a:stretch>
              <a:fillRect t="-216567"/>
            </a:stretch>
          </a:blipFill>
        </p:spPr>
      </p:sp>
      <p:grpSp>
        <p:nvGrpSpPr>
          <p:cNvPr id="16" name="Group 16"/>
          <p:cNvGrpSpPr/>
          <p:nvPr/>
        </p:nvGrpSpPr>
        <p:grpSpPr>
          <a:xfrm>
            <a:off x="1609132" y="5143500"/>
            <a:ext cx="11387207" cy="3298724"/>
            <a:chOff x="0" y="0"/>
            <a:chExt cx="2999100" cy="868800"/>
          </a:xfrm>
        </p:grpSpPr>
        <p:sp>
          <p:nvSpPr>
            <p:cNvPr id="17" name="Freeform 17"/>
            <p:cNvSpPr/>
            <p:nvPr/>
          </p:nvSpPr>
          <p:spPr>
            <a:xfrm>
              <a:off x="0" y="0"/>
              <a:ext cx="2999100" cy="868800"/>
            </a:xfrm>
            <a:custGeom>
              <a:avLst/>
              <a:gdLst/>
              <a:ahLst/>
              <a:cxnLst/>
              <a:rect l="l" t="t" r="r" b="b"/>
              <a:pathLst>
                <a:path w="2999100" h="868800">
                  <a:moveTo>
                    <a:pt x="9518" y="0"/>
                  </a:moveTo>
                  <a:lnTo>
                    <a:pt x="2989581" y="0"/>
                  </a:lnTo>
                  <a:cubicBezTo>
                    <a:pt x="2992106" y="0"/>
                    <a:pt x="2994527" y="1003"/>
                    <a:pt x="2996312" y="2788"/>
                  </a:cubicBezTo>
                  <a:cubicBezTo>
                    <a:pt x="2998097" y="4573"/>
                    <a:pt x="2999100" y="6994"/>
                    <a:pt x="2999100" y="9518"/>
                  </a:cubicBezTo>
                  <a:lnTo>
                    <a:pt x="2999100" y="859282"/>
                  </a:lnTo>
                  <a:cubicBezTo>
                    <a:pt x="2999100" y="861806"/>
                    <a:pt x="2998097" y="864227"/>
                    <a:pt x="2996312" y="866012"/>
                  </a:cubicBezTo>
                  <a:cubicBezTo>
                    <a:pt x="2994527" y="867797"/>
                    <a:pt x="2992106" y="868800"/>
                    <a:pt x="2989581" y="868800"/>
                  </a:cubicBezTo>
                  <a:lnTo>
                    <a:pt x="9518" y="868800"/>
                  </a:lnTo>
                  <a:cubicBezTo>
                    <a:pt x="4261" y="868800"/>
                    <a:pt x="0" y="864538"/>
                    <a:pt x="0" y="859282"/>
                  </a:cubicBezTo>
                  <a:lnTo>
                    <a:pt x="0" y="9518"/>
                  </a:lnTo>
                  <a:cubicBezTo>
                    <a:pt x="0" y="6994"/>
                    <a:pt x="1003" y="4573"/>
                    <a:pt x="2788" y="2788"/>
                  </a:cubicBezTo>
                  <a:cubicBezTo>
                    <a:pt x="4573" y="1003"/>
                    <a:pt x="6994" y="0"/>
                    <a:pt x="9518" y="0"/>
                  </a:cubicBezTo>
                  <a:close/>
                </a:path>
              </a:pathLst>
            </a:custGeom>
            <a:solidFill>
              <a:srgbClr val="00569E"/>
            </a:solidFill>
          </p:spPr>
        </p:sp>
        <p:sp>
          <p:nvSpPr>
            <p:cNvPr id="18" name="TextBox 18"/>
            <p:cNvSpPr txBox="1"/>
            <p:nvPr/>
          </p:nvSpPr>
          <p:spPr>
            <a:xfrm>
              <a:off x="0" y="-38100"/>
              <a:ext cx="2999100" cy="9069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255593" y="4814991"/>
            <a:ext cx="2772169" cy="685553"/>
            <a:chOff x="0" y="0"/>
            <a:chExt cx="1013291" cy="250585"/>
          </a:xfrm>
        </p:grpSpPr>
        <p:sp>
          <p:nvSpPr>
            <p:cNvPr id="20" name="Freeform 20"/>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1" name="TextBox 21"/>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u="none" strike="noStrike">
                  <a:solidFill>
                    <a:srgbClr val="FFFFFF"/>
                  </a:solidFill>
                  <a:latin typeface="Poppins Bold"/>
                  <a:ea typeface="Poppins Bold"/>
                  <a:cs typeface="Poppins Bold"/>
                  <a:sym typeface="Poppins Bold"/>
                </a:rPr>
                <a:t>Problem 01</a:t>
              </a:r>
            </a:p>
          </p:txBody>
        </p:sp>
      </p:grpSp>
      <p:grpSp>
        <p:nvGrpSpPr>
          <p:cNvPr id="22" name="Group 22"/>
          <p:cNvGrpSpPr/>
          <p:nvPr/>
        </p:nvGrpSpPr>
        <p:grpSpPr>
          <a:xfrm>
            <a:off x="5912407" y="4814991"/>
            <a:ext cx="2772169" cy="685553"/>
            <a:chOff x="0" y="0"/>
            <a:chExt cx="1013291" cy="250585"/>
          </a:xfrm>
        </p:grpSpPr>
        <p:sp>
          <p:nvSpPr>
            <p:cNvPr id="23" name="Freeform 23"/>
            <p:cNvSpPr/>
            <p:nvPr/>
          </p:nvSpPr>
          <p:spPr>
            <a:xfrm>
              <a:off x="0" y="0"/>
              <a:ext cx="1013291" cy="250585"/>
            </a:xfrm>
            <a:custGeom>
              <a:avLst/>
              <a:gdLst/>
              <a:ahLst/>
              <a:cxnLst/>
              <a:rect l="l" t="t" r="r" b="b"/>
              <a:pathLst>
                <a:path w="1013291" h="250585">
                  <a:moveTo>
                    <a:pt x="125293" y="0"/>
                  </a:moveTo>
                  <a:lnTo>
                    <a:pt x="887999" y="0"/>
                  </a:lnTo>
                  <a:cubicBezTo>
                    <a:pt x="921228" y="0"/>
                    <a:pt x="953097" y="13200"/>
                    <a:pt x="976594" y="36697"/>
                  </a:cubicBezTo>
                  <a:cubicBezTo>
                    <a:pt x="1000091" y="60194"/>
                    <a:pt x="1013291" y="92063"/>
                    <a:pt x="1013291" y="125293"/>
                  </a:cubicBezTo>
                  <a:lnTo>
                    <a:pt x="1013291" y="125293"/>
                  </a:lnTo>
                  <a:cubicBezTo>
                    <a:pt x="1013291" y="158522"/>
                    <a:pt x="1000091" y="190391"/>
                    <a:pt x="976594" y="213888"/>
                  </a:cubicBezTo>
                  <a:cubicBezTo>
                    <a:pt x="953097" y="237385"/>
                    <a:pt x="921228" y="250585"/>
                    <a:pt x="887999"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4" name="TextBox 24"/>
            <p:cNvSpPr txBox="1"/>
            <p:nvPr/>
          </p:nvSpPr>
          <p:spPr>
            <a:xfrm>
              <a:off x="0" y="-66675"/>
              <a:ext cx="1013291" cy="317260"/>
            </a:xfrm>
            <a:prstGeom prst="rect">
              <a:avLst/>
            </a:prstGeom>
          </p:spPr>
          <p:txBody>
            <a:bodyPr lIns="0" tIns="0" rIns="0" bIns="0" rtlCol="0" anchor="ctr"/>
            <a:lstStyle/>
            <a:p>
              <a:pPr marL="0" lvl="0" indent="0" algn="ctr">
                <a:lnSpc>
                  <a:spcPts val="3480"/>
                </a:lnSpc>
                <a:spcBef>
                  <a:spcPct val="0"/>
                </a:spcBef>
              </a:pPr>
              <a:r>
                <a:rPr lang="en-US" sz="2486" u="none" strike="noStrike">
                  <a:solidFill>
                    <a:srgbClr val="FFFFFF"/>
                  </a:solidFill>
                  <a:latin typeface="Poppins Bold"/>
                  <a:ea typeface="Poppins Bold"/>
                  <a:cs typeface="Poppins Bold"/>
                  <a:sym typeface="Poppins Bold"/>
                </a:rPr>
                <a:t>Problem 02</a:t>
              </a:r>
            </a:p>
          </p:txBody>
        </p:sp>
      </p:grpSp>
      <p:grpSp>
        <p:nvGrpSpPr>
          <p:cNvPr id="25" name="Group 25"/>
          <p:cNvGrpSpPr/>
          <p:nvPr/>
        </p:nvGrpSpPr>
        <p:grpSpPr>
          <a:xfrm>
            <a:off x="9569222" y="4814991"/>
            <a:ext cx="2670160" cy="685553"/>
            <a:chOff x="0" y="0"/>
            <a:chExt cx="976004" cy="250585"/>
          </a:xfrm>
        </p:grpSpPr>
        <p:sp>
          <p:nvSpPr>
            <p:cNvPr id="26" name="Freeform 26"/>
            <p:cNvSpPr/>
            <p:nvPr/>
          </p:nvSpPr>
          <p:spPr>
            <a:xfrm>
              <a:off x="0" y="0"/>
              <a:ext cx="976004" cy="250585"/>
            </a:xfrm>
            <a:custGeom>
              <a:avLst/>
              <a:gdLst/>
              <a:ahLst/>
              <a:cxnLst/>
              <a:rect l="l" t="t" r="r" b="b"/>
              <a:pathLst>
                <a:path w="976004" h="250585">
                  <a:moveTo>
                    <a:pt x="125293" y="0"/>
                  </a:moveTo>
                  <a:lnTo>
                    <a:pt x="850712" y="0"/>
                  </a:lnTo>
                  <a:cubicBezTo>
                    <a:pt x="883941" y="0"/>
                    <a:pt x="915810" y="13200"/>
                    <a:pt x="939307" y="36697"/>
                  </a:cubicBezTo>
                  <a:cubicBezTo>
                    <a:pt x="962804" y="60194"/>
                    <a:pt x="976004" y="92063"/>
                    <a:pt x="976004" y="125293"/>
                  </a:cubicBezTo>
                  <a:lnTo>
                    <a:pt x="976004" y="125293"/>
                  </a:lnTo>
                  <a:cubicBezTo>
                    <a:pt x="976004" y="158522"/>
                    <a:pt x="962804" y="190391"/>
                    <a:pt x="939307" y="213888"/>
                  </a:cubicBezTo>
                  <a:cubicBezTo>
                    <a:pt x="915810" y="237385"/>
                    <a:pt x="883941" y="250585"/>
                    <a:pt x="850712" y="250585"/>
                  </a:cubicBezTo>
                  <a:lnTo>
                    <a:pt x="125293" y="250585"/>
                  </a:lnTo>
                  <a:cubicBezTo>
                    <a:pt x="92063" y="250585"/>
                    <a:pt x="60194" y="237385"/>
                    <a:pt x="36697" y="213888"/>
                  </a:cubicBezTo>
                  <a:cubicBezTo>
                    <a:pt x="13200" y="190391"/>
                    <a:pt x="0" y="158522"/>
                    <a:pt x="0" y="125293"/>
                  </a:cubicBezTo>
                  <a:lnTo>
                    <a:pt x="0" y="125293"/>
                  </a:lnTo>
                  <a:cubicBezTo>
                    <a:pt x="0" y="92063"/>
                    <a:pt x="13200" y="60194"/>
                    <a:pt x="36697" y="36697"/>
                  </a:cubicBezTo>
                  <a:cubicBezTo>
                    <a:pt x="60194" y="13200"/>
                    <a:pt x="92063" y="0"/>
                    <a:pt x="125293" y="0"/>
                  </a:cubicBezTo>
                  <a:close/>
                </a:path>
              </a:pathLst>
            </a:custGeom>
            <a:gradFill rotWithShape="1">
              <a:gsLst>
                <a:gs pos="0">
                  <a:srgbClr val="00569E">
                    <a:alpha val="100000"/>
                  </a:srgbClr>
                </a:gs>
                <a:gs pos="100000">
                  <a:srgbClr val="014074">
                    <a:alpha val="100000"/>
                  </a:srgbClr>
                </a:gs>
              </a:gsLst>
              <a:path path="circle">
                <a:fillToRect r="100000" b="100000"/>
              </a:path>
              <a:tileRect l="-100000" t="-100000"/>
            </a:gradFill>
            <a:ln cap="rnd">
              <a:noFill/>
              <a:prstDash val="solid"/>
              <a:round/>
            </a:ln>
          </p:spPr>
        </p:sp>
        <p:sp>
          <p:nvSpPr>
            <p:cNvPr id="27" name="TextBox 27"/>
            <p:cNvSpPr txBox="1"/>
            <p:nvPr/>
          </p:nvSpPr>
          <p:spPr>
            <a:xfrm>
              <a:off x="0" y="-66675"/>
              <a:ext cx="976004" cy="317260"/>
            </a:xfrm>
            <a:prstGeom prst="rect">
              <a:avLst/>
            </a:prstGeom>
          </p:spPr>
          <p:txBody>
            <a:bodyPr lIns="0" tIns="0" rIns="0" bIns="0" rtlCol="0" anchor="ctr"/>
            <a:lstStyle/>
            <a:p>
              <a:pPr marL="0" lvl="0" indent="0" algn="ctr">
                <a:lnSpc>
                  <a:spcPts val="3480"/>
                </a:lnSpc>
                <a:spcBef>
                  <a:spcPct val="0"/>
                </a:spcBef>
              </a:pPr>
              <a:r>
                <a:rPr lang="en-US" sz="2486" u="none" strike="noStrike">
                  <a:solidFill>
                    <a:srgbClr val="FFFFFF"/>
                  </a:solidFill>
                  <a:latin typeface="Poppins Bold"/>
                  <a:ea typeface="Poppins Bold"/>
                  <a:cs typeface="Poppins Bold"/>
                  <a:sym typeface="Poppins Bold"/>
                </a:rPr>
                <a:t>Problem 03</a:t>
              </a:r>
            </a:p>
          </p:txBody>
        </p:sp>
      </p:grpSp>
      <p:sp>
        <p:nvSpPr>
          <p:cNvPr id="28" name="TextBox 28"/>
          <p:cNvSpPr txBox="1"/>
          <p:nvPr/>
        </p:nvSpPr>
        <p:spPr>
          <a:xfrm>
            <a:off x="2310929" y="5643420"/>
            <a:ext cx="2661498" cy="2367479"/>
          </a:xfrm>
          <a:prstGeom prst="rect">
            <a:avLst/>
          </a:prstGeom>
        </p:spPr>
        <p:txBody>
          <a:bodyPr lIns="0" tIns="0" rIns="0" bIns="0" rtlCol="0" anchor="t">
            <a:spAutoFit/>
          </a:bodyPr>
          <a:lstStyle/>
          <a:p>
            <a:pPr marL="0" lvl="0" indent="0" algn="ctr">
              <a:lnSpc>
                <a:spcPts val="2334"/>
              </a:lnSpc>
              <a:spcBef>
                <a:spcPct val="0"/>
              </a:spcBef>
            </a:pPr>
            <a:r>
              <a:rPr lang="en-US" sz="1667" u="none" strike="noStrike" spc="-33">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id="29" name="TextBox 29"/>
          <p:cNvSpPr txBox="1"/>
          <p:nvPr/>
        </p:nvSpPr>
        <p:spPr>
          <a:xfrm>
            <a:off x="5999225" y="5643420"/>
            <a:ext cx="2661498" cy="2367479"/>
          </a:xfrm>
          <a:prstGeom prst="rect">
            <a:avLst/>
          </a:prstGeom>
        </p:spPr>
        <p:txBody>
          <a:bodyPr lIns="0" tIns="0" rIns="0" bIns="0" rtlCol="0" anchor="t">
            <a:spAutoFit/>
          </a:bodyPr>
          <a:lstStyle/>
          <a:p>
            <a:pPr marL="0" lvl="0" indent="0" algn="ctr">
              <a:lnSpc>
                <a:spcPts val="2334"/>
              </a:lnSpc>
              <a:spcBef>
                <a:spcPct val="0"/>
              </a:spcBef>
            </a:pPr>
            <a:r>
              <a:rPr lang="en-US" sz="1667" u="none" strike="noStrike" spc="-33">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id="30" name="TextBox 30"/>
          <p:cNvSpPr txBox="1"/>
          <p:nvPr/>
        </p:nvSpPr>
        <p:spPr>
          <a:xfrm>
            <a:off x="9689588" y="5643420"/>
            <a:ext cx="2661498" cy="2367479"/>
          </a:xfrm>
          <a:prstGeom prst="rect">
            <a:avLst/>
          </a:prstGeom>
        </p:spPr>
        <p:txBody>
          <a:bodyPr lIns="0" tIns="0" rIns="0" bIns="0" rtlCol="0" anchor="t">
            <a:spAutoFit/>
          </a:bodyPr>
          <a:lstStyle/>
          <a:p>
            <a:pPr marL="0" lvl="0" indent="0" algn="ctr">
              <a:lnSpc>
                <a:spcPts val="2334"/>
              </a:lnSpc>
              <a:spcBef>
                <a:spcPct val="0"/>
              </a:spcBef>
            </a:pPr>
            <a:r>
              <a:rPr lang="en-US" sz="1667" u="none" strike="noStrike" spc="-33">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232204"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3" name="Freeform 3"/>
          <p:cNvSpPr/>
          <p:nvPr/>
        </p:nvSpPr>
        <p:spPr>
          <a:xfrm>
            <a:off x="6224860"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sp>
        <p:nvSpPr>
          <p:cNvPr id="4" name="Freeform 4"/>
          <p:cNvSpPr/>
          <p:nvPr/>
        </p:nvSpPr>
        <p:spPr>
          <a:xfrm>
            <a:off x="12213997" y="7686324"/>
            <a:ext cx="5841799" cy="1153755"/>
          </a:xfrm>
          <a:custGeom>
            <a:avLst/>
            <a:gdLst/>
            <a:ahLst/>
            <a:cxnLst/>
            <a:rect l="l" t="t" r="r" b="b"/>
            <a:pathLst>
              <a:path w="5841799" h="1153755">
                <a:moveTo>
                  <a:pt x="0" y="0"/>
                </a:moveTo>
                <a:lnTo>
                  <a:pt x="5841799" y="0"/>
                </a:lnTo>
                <a:lnTo>
                  <a:pt x="5841799" y="1153755"/>
                </a:lnTo>
                <a:lnTo>
                  <a:pt x="0" y="1153755"/>
                </a:lnTo>
                <a:lnTo>
                  <a:pt x="0" y="0"/>
                </a:lnTo>
                <a:close/>
              </a:path>
            </a:pathLst>
          </a:custGeom>
          <a:blipFill>
            <a:blip r:embed="rId2"/>
            <a:stretch>
              <a:fillRect/>
            </a:stretch>
          </a:blipFill>
        </p:spPr>
      </p:sp>
      <p:grpSp>
        <p:nvGrpSpPr>
          <p:cNvPr id="5" name="Group 5"/>
          <p:cNvGrpSpPr/>
          <p:nvPr/>
        </p:nvGrpSpPr>
        <p:grpSpPr>
          <a:xfrm>
            <a:off x="12213997" y="3298645"/>
            <a:ext cx="5841799" cy="5146658"/>
            <a:chOff x="0" y="0"/>
            <a:chExt cx="1554321" cy="1369365"/>
          </a:xfrm>
        </p:grpSpPr>
        <p:sp>
          <p:nvSpPr>
            <p:cNvPr id="6" name="Freeform 6"/>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7" name="TextBox 7"/>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224860" y="3298645"/>
            <a:ext cx="5841799" cy="5146658"/>
            <a:chOff x="0" y="0"/>
            <a:chExt cx="1554321" cy="1369365"/>
          </a:xfrm>
        </p:grpSpPr>
        <p:sp>
          <p:nvSpPr>
            <p:cNvPr id="9" name="Freeform 9"/>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0" name="TextBox 10"/>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232204" y="3298645"/>
            <a:ext cx="5841799" cy="5146658"/>
            <a:chOff x="0" y="0"/>
            <a:chExt cx="1554321" cy="1369365"/>
          </a:xfrm>
        </p:grpSpPr>
        <p:sp>
          <p:nvSpPr>
            <p:cNvPr id="12" name="Freeform 12"/>
            <p:cNvSpPr/>
            <p:nvPr/>
          </p:nvSpPr>
          <p:spPr>
            <a:xfrm>
              <a:off x="0" y="0"/>
              <a:ext cx="1554321" cy="1369365"/>
            </a:xfrm>
            <a:custGeom>
              <a:avLst/>
              <a:gdLst/>
              <a:ahLst/>
              <a:cxnLst/>
              <a:rect l="l" t="t" r="r" b="b"/>
              <a:pathLst>
                <a:path w="1554321" h="1369365">
                  <a:moveTo>
                    <a:pt x="58312" y="0"/>
                  </a:moveTo>
                  <a:lnTo>
                    <a:pt x="1496009" y="0"/>
                  </a:lnTo>
                  <a:cubicBezTo>
                    <a:pt x="1511474" y="0"/>
                    <a:pt x="1526306" y="6144"/>
                    <a:pt x="1537241" y="17079"/>
                  </a:cubicBezTo>
                  <a:cubicBezTo>
                    <a:pt x="1548177" y="28015"/>
                    <a:pt x="1554321" y="42846"/>
                    <a:pt x="1554321" y="58312"/>
                  </a:cubicBezTo>
                  <a:lnTo>
                    <a:pt x="1554321" y="1311054"/>
                  </a:lnTo>
                  <a:cubicBezTo>
                    <a:pt x="1554321" y="1326519"/>
                    <a:pt x="1548177" y="1341351"/>
                    <a:pt x="1537241" y="1352286"/>
                  </a:cubicBezTo>
                  <a:cubicBezTo>
                    <a:pt x="1526306" y="1363222"/>
                    <a:pt x="1511474" y="1369365"/>
                    <a:pt x="1496009" y="1369365"/>
                  </a:cubicBezTo>
                  <a:lnTo>
                    <a:pt x="58312" y="1369365"/>
                  </a:lnTo>
                  <a:cubicBezTo>
                    <a:pt x="42846" y="1369365"/>
                    <a:pt x="28015" y="1363222"/>
                    <a:pt x="17079" y="1352286"/>
                  </a:cubicBezTo>
                  <a:cubicBezTo>
                    <a:pt x="6144" y="1341351"/>
                    <a:pt x="0" y="1326519"/>
                    <a:pt x="0" y="1311054"/>
                  </a:cubicBezTo>
                  <a:lnTo>
                    <a:pt x="0" y="58312"/>
                  </a:lnTo>
                  <a:cubicBezTo>
                    <a:pt x="0" y="42846"/>
                    <a:pt x="6144" y="28015"/>
                    <a:pt x="17079" y="17079"/>
                  </a:cubicBezTo>
                  <a:cubicBezTo>
                    <a:pt x="28015" y="6144"/>
                    <a:pt x="42846" y="0"/>
                    <a:pt x="58312" y="0"/>
                  </a:cubicBezTo>
                  <a:close/>
                </a:path>
              </a:pathLst>
            </a:custGeom>
            <a:solidFill>
              <a:srgbClr val="FDFDFD"/>
            </a:solidFill>
          </p:spPr>
        </p:sp>
        <p:sp>
          <p:nvSpPr>
            <p:cNvPr id="13" name="TextBox 13"/>
            <p:cNvSpPr txBox="1"/>
            <p:nvPr/>
          </p:nvSpPr>
          <p:spPr>
            <a:xfrm>
              <a:off x="0" y="-38100"/>
              <a:ext cx="1554321" cy="1407465"/>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a:off x="384604" y="3447950"/>
            <a:ext cx="5570690" cy="3133474"/>
            <a:chOff x="0" y="0"/>
            <a:chExt cx="11289030" cy="6350000"/>
          </a:xfrm>
        </p:grpSpPr>
        <p:sp>
          <p:nvSpPr>
            <p:cNvPr id="21" name="Freeform 21"/>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t="-9339" b="-9339"/>
              </a:stretch>
            </a:blipFill>
          </p:spPr>
        </p:sp>
      </p:grpSp>
      <p:grpSp>
        <p:nvGrpSpPr>
          <p:cNvPr id="22" name="Group 22"/>
          <p:cNvGrpSpPr/>
          <p:nvPr/>
        </p:nvGrpSpPr>
        <p:grpSpPr>
          <a:xfrm>
            <a:off x="6358655" y="3447950"/>
            <a:ext cx="5570690" cy="3133474"/>
            <a:chOff x="0" y="0"/>
            <a:chExt cx="11289030" cy="6350000"/>
          </a:xfrm>
        </p:grpSpPr>
        <p:sp>
          <p:nvSpPr>
            <p:cNvPr id="23" name="Freeform 23"/>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9061" b="-9061"/>
              </a:stretch>
            </a:blipFill>
          </p:spPr>
        </p:sp>
      </p:grpSp>
      <p:grpSp>
        <p:nvGrpSpPr>
          <p:cNvPr id="24" name="Group 24"/>
          <p:cNvGrpSpPr/>
          <p:nvPr/>
        </p:nvGrpSpPr>
        <p:grpSpPr>
          <a:xfrm>
            <a:off x="12349552" y="3446286"/>
            <a:ext cx="5570690" cy="3133474"/>
            <a:chOff x="0" y="0"/>
            <a:chExt cx="11289030" cy="6350000"/>
          </a:xfrm>
        </p:grpSpPr>
        <p:sp>
          <p:nvSpPr>
            <p:cNvPr id="25" name="Freeform 2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5"/>
              <a:stretch>
                <a:fillRect t="-12895" b="-12895"/>
              </a:stretch>
            </a:blipFill>
          </p:spPr>
        </p:sp>
      </p:grpSp>
      <p:sp>
        <p:nvSpPr>
          <p:cNvPr id="26" name="TextBox 26"/>
          <p:cNvSpPr txBox="1"/>
          <p:nvPr/>
        </p:nvSpPr>
        <p:spPr>
          <a:xfrm>
            <a:off x="5417025" y="1886201"/>
            <a:ext cx="7453950" cy="879901"/>
          </a:xfrm>
          <a:prstGeom prst="rect">
            <a:avLst/>
          </a:prstGeom>
        </p:spPr>
        <p:txBody>
          <a:bodyPr lIns="0" tIns="0" rIns="0" bIns="0" rtlCol="0" anchor="t">
            <a:spAutoFit/>
          </a:bodyPr>
          <a:lstStyle/>
          <a:p>
            <a:pPr marL="0" lvl="0" indent="0" algn="ctr">
              <a:lnSpc>
                <a:spcPts val="7151"/>
              </a:lnSpc>
              <a:spcBef>
                <a:spcPct val="0"/>
              </a:spcBef>
            </a:pPr>
            <a:r>
              <a:rPr lang="en-US" sz="5400" b="1" dirty="0">
                <a:effectLst/>
                <a:latin typeface="Times New Roman" panose="02020603050405020304" pitchFamily="18" charset="0"/>
                <a:ea typeface="Calibri" panose="020F0502020204030204" pitchFamily="34" charset="0"/>
                <a:cs typeface="Times New Roman" panose="02020603050405020304" pitchFamily="18" charset="0"/>
              </a:rPr>
              <a:t>Datasets</a:t>
            </a:r>
            <a:endParaRPr lang="en-US" sz="5108" dirty="0">
              <a:solidFill>
                <a:srgbClr val="FDFDFD"/>
              </a:solidFill>
              <a:latin typeface="Open Sans Extra Bold"/>
              <a:ea typeface="Open Sans Extra Bold"/>
              <a:cs typeface="Open Sans Extra Bold"/>
              <a:sym typeface="Open Sans Extra Bold"/>
            </a:endParaRPr>
          </a:p>
        </p:txBody>
      </p:sp>
      <p:sp>
        <p:nvSpPr>
          <p:cNvPr id="27" name="TextBox 27"/>
          <p:cNvSpPr txBox="1"/>
          <p:nvPr/>
        </p:nvSpPr>
        <p:spPr>
          <a:xfrm>
            <a:off x="6495061"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id="28" name="TextBox 28"/>
          <p:cNvSpPr txBox="1"/>
          <p:nvPr/>
        </p:nvSpPr>
        <p:spPr>
          <a:xfrm>
            <a:off x="12491020"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
        <p:nvSpPr>
          <p:cNvPr id="29" name="TextBox 29"/>
          <p:cNvSpPr txBox="1"/>
          <p:nvPr/>
        </p:nvSpPr>
        <p:spPr>
          <a:xfrm>
            <a:off x="1714400"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u="none" strike="noStrike">
                <a:solidFill>
                  <a:srgbClr val="051D40"/>
                </a:solidFill>
                <a:latin typeface="Open Sans Extra Bold"/>
                <a:ea typeface="Open Sans Extra Bold"/>
                <a:cs typeface="Open Sans Extra Bold"/>
                <a:sym typeface="Open Sans Extra Bold"/>
              </a:rPr>
              <a:t>Software</a:t>
            </a:r>
          </a:p>
        </p:txBody>
      </p:sp>
      <p:sp>
        <p:nvSpPr>
          <p:cNvPr id="30" name="TextBox 30"/>
          <p:cNvSpPr txBox="1"/>
          <p:nvPr/>
        </p:nvSpPr>
        <p:spPr>
          <a:xfrm>
            <a:off x="7587049" y="6659120"/>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u="none" strike="noStrike">
                <a:solidFill>
                  <a:srgbClr val="051D40"/>
                </a:solidFill>
                <a:latin typeface="Open Sans Extra Bold"/>
                <a:ea typeface="Open Sans Extra Bold"/>
                <a:cs typeface="Open Sans Extra Bold"/>
                <a:sym typeface="Open Sans Extra Bold"/>
              </a:rPr>
              <a:t>IT consulting</a:t>
            </a:r>
          </a:p>
        </p:txBody>
      </p:sp>
      <p:sp>
        <p:nvSpPr>
          <p:cNvPr id="31" name="TextBox 31"/>
          <p:cNvSpPr txBox="1"/>
          <p:nvPr/>
        </p:nvSpPr>
        <p:spPr>
          <a:xfrm>
            <a:off x="13696193" y="6658289"/>
            <a:ext cx="2877407" cy="389605"/>
          </a:xfrm>
          <a:prstGeom prst="rect">
            <a:avLst/>
          </a:prstGeom>
        </p:spPr>
        <p:txBody>
          <a:bodyPr lIns="0" tIns="0" rIns="0" bIns="0" rtlCol="0" anchor="t">
            <a:spAutoFit/>
          </a:bodyPr>
          <a:lstStyle/>
          <a:p>
            <a:pPr marL="0" lvl="0" indent="0" algn="ctr">
              <a:lnSpc>
                <a:spcPts val="3200"/>
              </a:lnSpc>
              <a:spcBef>
                <a:spcPct val="0"/>
              </a:spcBef>
            </a:pPr>
            <a:r>
              <a:rPr lang="en-US" sz="2286" u="none" strike="noStrike">
                <a:solidFill>
                  <a:srgbClr val="051D40"/>
                </a:solidFill>
                <a:latin typeface="Open Sans Extra Bold"/>
                <a:ea typeface="Open Sans Extra Bold"/>
                <a:cs typeface="Open Sans Extra Bold"/>
                <a:sym typeface="Open Sans Extra Bold"/>
              </a:rPr>
              <a:t>Data analytics</a:t>
            </a:r>
          </a:p>
        </p:txBody>
      </p:sp>
      <p:sp>
        <p:nvSpPr>
          <p:cNvPr id="32" name="TextBox 32"/>
          <p:cNvSpPr txBox="1"/>
          <p:nvPr/>
        </p:nvSpPr>
        <p:spPr>
          <a:xfrm>
            <a:off x="521010" y="7135947"/>
            <a:ext cx="5297877" cy="1056256"/>
          </a:xfrm>
          <a:prstGeom prst="rect">
            <a:avLst/>
          </a:prstGeom>
        </p:spPr>
        <p:txBody>
          <a:bodyPr lIns="0" tIns="0" rIns="0" bIns="0" rtlCol="0" anchor="t">
            <a:spAutoFit/>
          </a:bodyPr>
          <a:lstStyle/>
          <a:p>
            <a:pPr marL="0" lvl="0" indent="0" algn="ctr">
              <a:lnSpc>
                <a:spcPts val="2145"/>
              </a:lnSpc>
              <a:spcBef>
                <a:spcPct val="0"/>
              </a:spcBef>
            </a:pPr>
            <a:r>
              <a:rPr lang="en-US" sz="1532" u="none" strike="noStrike" spc="-30">
                <a:solidFill>
                  <a:srgbClr val="051D4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sollicitudin.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1028700" y="3852968"/>
            <a:ext cx="14586028" cy="5088907"/>
            <a:chOff x="0" y="0"/>
            <a:chExt cx="3841588" cy="1340288"/>
          </a:xfrm>
        </p:grpSpPr>
        <p:sp>
          <p:nvSpPr>
            <p:cNvPr id="4" name="Freeform 4"/>
            <p:cNvSpPr/>
            <p:nvPr/>
          </p:nvSpPr>
          <p:spPr>
            <a:xfrm>
              <a:off x="0" y="0"/>
              <a:ext cx="3841588" cy="1340288"/>
            </a:xfrm>
            <a:custGeom>
              <a:avLst/>
              <a:gdLst/>
              <a:ahLst/>
              <a:cxnLst/>
              <a:rect l="l" t="t" r="r" b="b"/>
              <a:pathLst>
                <a:path w="3841588" h="1340288">
                  <a:moveTo>
                    <a:pt x="9023" y="0"/>
                  </a:moveTo>
                  <a:lnTo>
                    <a:pt x="3832565" y="0"/>
                  </a:lnTo>
                  <a:cubicBezTo>
                    <a:pt x="3837548" y="0"/>
                    <a:pt x="3841588" y="4040"/>
                    <a:pt x="3841588" y="9023"/>
                  </a:cubicBezTo>
                  <a:lnTo>
                    <a:pt x="3841588" y="1331265"/>
                  </a:lnTo>
                  <a:cubicBezTo>
                    <a:pt x="3841588" y="1336248"/>
                    <a:pt x="3837548" y="1340288"/>
                    <a:pt x="3832565" y="1340288"/>
                  </a:cubicBezTo>
                  <a:lnTo>
                    <a:pt x="9023" y="1340288"/>
                  </a:lnTo>
                  <a:cubicBezTo>
                    <a:pt x="4040" y="1340288"/>
                    <a:pt x="0" y="1336248"/>
                    <a:pt x="0" y="1331265"/>
                  </a:cubicBezTo>
                  <a:lnTo>
                    <a:pt x="0" y="9023"/>
                  </a:lnTo>
                  <a:cubicBezTo>
                    <a:pt x="0" y="4040"/>
                    <a:pt x="4040" y="0"/>
                    <a:pt x="9023" y="0"/>
                  </a:cubicBezTo>
                  <a:close/>
                </a:path>
              </a:pathLst>
            </a:custGeom>
            <a:solidFill>
              <a:srgbClr val="FDFDFD"/>
            </a:solidFill>
          </p:spPr>
        </p:sp>
        <p:sp>
          <p:nvSpPr>
            <p:cNvPr id="5" name="TextBox 5"/>
            <p:cNvSpPr txBox="1"/>
            <p:nvPr/>
          </p:nvSpPr>
          <p:spPr>
            <a:xfrm>
              <a:off x="0" y="-38100"/>
              <a:ext cx="3841588" cy="137838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270420" y="904875"/>
            <a:ext cx="5775957" cy="1126591"/>
          </a:xfrm>
          <a:prstGeom prst="rect">
            <a:avLst/>
          </a:prstGeom>
        </p:spPr>
        <p:txBody>
          <a:bodyPr lIns="0" tIns="0" rIns="0" bIns="0" rtlCol="0" anchor="t">
            <a:spAutoFit/>
          </a:bodyPr>
          <a:lstStyle/>
          <a:p>
            <a:pPr algn="l">
              <a:lnSpc>
                <a:spcPts val="9247"/>
              </a:lnSpc>
              <a:spcBef>
                <a:spcPct val="0"/>
              </a:spcBef>
            </a:pPr>
            <a:r>
              <a:rPr lang="en-US" sz="7200" b="1" dirty="0">
                <a:effectLst/>
                <a:latin typeface="Times New Roman" panose="02020603050405020304" pitchFamily="18" charset="0"/>
                <a:ea typeface="Calibri" panose="020F0502020204030204" pitchFamily="34" charset="0"/>
                <a:cs typeface="Times New Roman" panose="02020603050405020304" pitchFamily="18" charset="0"/>
              </a:rPr>
              <a:t>Experiments</a:t>
            </a:r>
            <a:endParaRPr lang="en-US" sz="6605" dirty="0">
              <a:solidFill>
                <a:srgbClr val="FDFDFD"/>
              </a:solidFill>
              <a:latin typeface="Open Sans Extra Bold"/>
              <a:ea typeface="Open Sans Extra Bold"/>
              <a:cs typeface="Open Sans Extra Bold"/>
              <a:sym typeface="Open Sans Extra Bold"/>
            </a:endParaRPr>
          </a:p>
        </p:txBody>
      </p:sp>
      <p:sp>
        <p:nvSpPr>
          <p:cNvPr id="7" name="TextBox 7"/>
          <p:cNvSpPr txBox="1"/>
          <p:nvPr/>
        </p:nvSpPr>
        <p:spPr>
          <a:xfrm>
            <a:off x="1270420" y="2245049"/>
            <a:ext cx="9913189" cy="1198344"/>
          </a:xfrm>
          <a:prstGeom prst="rect">
            <a:avLst/>
          </a:prstGeom>
        </p:spPr>
        <p:txBody>
          <a:bodyPr lIns="0" tIns="0" rIns="0" bIns="0" rtlCol="0" anchor="t">
            <a:spAutoFit/>
          </a:bodyPr>
          <a:lstStyle/>
          <a:p>
            <a:pPr algn="l">
              <a:lnSpc>
                <a:spcPts val="3238"/>
              </a:lnSpc>
            </a:pPr>
            <a:r>
              <a:rPr lang="en-US" sz="2313" u="none" strike="noStrike" spc="-46">
                <a:solidFill>
                  <a:srgbClr val="FDFDFD"/>
                </a:solidFill>
                <a:latin typeface="Poppins"/>
                <a:ea typeface="Poppins"/>
                <a:cs typeface="Poppins"/>
                <a:sym typeface="Poppins"/>
              </a:rPr>
              <a:t>Lorem ipsum dolor sit amet, consectetur adipiscing elit. Nullam laoreet risus fringilla, egestas elit a, consequat augue. Phasellus sollicitudin felis mi, quis egestas ex ornare sed. </a:t>
            </a:r>
          </a:p>
        </p:txBody>
      </p:sp>
      <p:sp>
        <p:nvSpPr>
          <p:cNvPr id="8" name="Freeform 8"/>
          <p:cNvSpPr/>
          <p:nvPr/>
        </p:nvSpPr>
        <p:spPr>
          <a:xfrm>
            <a:off x="7844851" y="4286548"/>
            <a:ext cx="1232553" cy="1232553"/>
          </a:xfrm>
          <a:custGeom>
            <a:avLst/>
            <a:gdLst/>
            <a:ahLst/>
            <a:cxnLst/>
            <a:rect l="l" t="t" r="r" b="b"/>
            <a:pathLst>
              <a:path w="1232553" h="1232553">
                <a:moveTo>
                  <a:pt x="0" y="0"/>
                </a:moveTo>
                <a:lnTo>
                  <a:pt x="1232553" y="0"/>
                </a:lnTo>
                <a:lnTo>
                  <a:pt x="1232553" y="1232553"/>
                </a:lnTo>
                <a:lnTo>
                  <a:pt x="0" y="123255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9" name="Freeform 9"/>
          <p:cNvSpPr/>
          <p:nvPr/>
        </p:nvSpPr>
        <p:spPr>
          <a:xfrm>
            <a:off x="3005199" y="4181637"/>
            <a:ext cx="1077227" cy="1247315"/>
          </a:xfrm>
          <a:custGeom>
            <a:avLst/>
            <a:gdLst/>
            <a:ahLst/>
            <a:cxnLst/>
            <a:rect l="l" t="t" r="r" b="b"/>
            <a:pathLst>
              <a:path w="1077227" h="1247315">
                <a:moveTo>
                  <a:pt x="0" y="0"/>
                </a:moveTo>
                <a:lnTo>
                  <a:pt x="1077227" y="0"/>
                </a:lnTo>
                <a:lnTo>
                  <a:pt x="1077227" y="1247315"/>
                </a:lnTo>
                <a:lnTo>
                  <a:pt x="0" y="1247315"/>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Freeform 10"/>
          <p:cNvSpPr/>
          <p:nvPr/>
        </p:nvSpPr>
        <p:spPr>
          <a:xfrm>
            <a:off x="12334954" y="4376697"/>
            <a:ext cx="1361742" cy="1052255"/>
          </a:xfrm>
          <a:custGeom>
            <a:avLst/>
            <a:gdLst/>
            <a:ahLst/>
            <a:cxnLst/>
            <a:rect l="l" t="t" r="r" b="b"/>
            <a:pathLst>
              <a:path w="1361742" h="1052255">
                <a:moveTo>
                  <a:pt x="0" y="0"/>
                </a:moveTo>
                <a:lnTo>
                  <a:pt x="1361742" y="0"/>
                </a:lnTo>
                <a:lnTo>
                  <a:pt x="1361742" y="1052255"/>
                </a:lnTo>
                <a:lnTo>
                  <a:pt x="0" y="105225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grpSp>
        <p:nvGrpSpPr>
          <p:cNvPr id="11" name="Group 11"/>
          <p:cNvGrpSpPr/>
          <p:nvPr/>
        </p:nvGrpSpPr>
        <p:grpSpPr>
          <a:xfrm>
            <a:off x="15573718" y="7940477"/>
            <a:ext cx="4693046" cy="469304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462920" y="6384261"/>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5" name="AutoShape 15"/>
          <p:cNvSpPr/>
          <p:nvPr/>
        </p:nvSpPr>
        <p:spPr>
          <a:xfrm>
            <a:off x="5938890" y="4181637"/>
            <a:ext cx="0" cy="4410340"/>
          </a:xfrm>
          <a:prstGeom prst="line">
            <a:avLst/>
          </a:prstGeom>
          <a:ln w="38100" cap="flat">
            <a:solidFill>
              <a:srgbClr val="145DA0"/>
            </a:solidFill>
            <a:prstDash val="solid"/>
            <a:headEnd type="none" w="sm" len="sm"/>
            <a:tailEnd type="none" w="sm" len="sm"/>
          </a:ln>
        </p:spPr>
      </p:sp>
      <p:sp>
        <p:nvSpPr>
          <p:cNvPr id="16" name="TextBox 16"/>
          <p:cNvSpPr txBox="1"/>
          <p:nvPr/>
        </p:nvSpPr>
        <p:spPr>
          <a:xfrm>
            <a:off x="2369568" y="5756734"/>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01</a:t>
            </a:r>
          </a:p>
        </p:txBody>
      </p:sp>
      <p:sp>
        <p:nvSpPr>
          <p:cNvPr id="17" name="TextBox 17"/>
          <p:cNvSpPr txBox="1"/>
          <p:nvPr/>
        </p:nvSpPr>
        <p:spPr>
          <a:xfrm>
            <a:off x="6299437"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p:cNvSpPr txBox="1"/>
          <p:nvPr/>
        </p:nvSpPr>
        <p:spPr>
          <a:xfrm>
            <a:off x="7206085"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02</a:t>
            </a:r>
          </a:p>
        </p:txBody>
      </p:sp>
      <p:sp>
        <p:nvSpPr>
          <p:cNvPr id="19" name="TextBox 19"/>
          <p:cNvSpPr txBox="1"/>
          <p:nvPr/>
        </p:nvSpPr>
        <p:spPr>
          <a:xfrm>
            <a:off x="10957083" y="6409167"/>
            <a:ext cx="4161784" cy="2054929"/>
          </a:xfrm>
          <a:prstGeom prst="rect">
            <a:avLst/>
          </a:prstGeom>
        </p:spPr>
        <p:txBody>
          <a:bodyPr lIns="0" tIns="0" rIns="0" bIns="0" rtlCol="0" anchor="t">
            <a:spAutoFit/>
          </a:bodyPr>
          <a:lstStyle/>
          <a:p>
            <a:pPr algn="ctr">
              <a:lnSpc>
                <a:spcPts val="2763"/>
              </a:lnSpc>
            </a:pPr>
            <a:r>
              <a:rPr lang="en-US" sz="1973" u="none" strike="noStrike" spc="-39">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0" name="TextBox 20"/>
          <p:cNvSpPr txBox="1"/>
          <p:nvPr/>
        </p:nvSpPr>
        <p:spPr>
          <a:xfrm>
            <a:off x="11863730" y="5781639"/>
            <a:ext cx="2348490" cy="465294"/>
          </a:xfrm>
          <a:prstGeom prst="rect">
            <a:avLst/>
          </a:prstGeom>
        </p:spPr>
        <p:txBody>
          <a:bodyPr lIns="0" tIns="0" rIns="0" bIns="0" rtlCol="0" anchor="t">
            <a:spAutoFit/>
          </a:bodyPr>
          <a:lstStyle/>
          <a:p>
            <a:pPr algn="ctr">
              <a:lnSpc>
                <a:spcPts val="3759"/>
              </a:lnSpc>
              <a:spcBef>
                <a:spcPct val="0"/>
              </a:spcBef>
            </a:pPr>
            <a:r>
              <a:rPr lang="en-US" sz="2685">
                <a:solidFill>
                  <a:srgbClr val="145DA0"/>
                </a:solidFill>
                <a:latin typeface="Open Sans Extra Bold"/>
                <a:ea typeface="Open Sans Extra Bold"/>
                <a:cs typeface="Open Sans Extra Bold"/>
                <a:sym typeface="Open Sans Extra Bold"/>
              </a:rPr>
              <a:t>Objective 03</a:t>
            </a:r>
          </a:p>
        </p:txBody>
      </p:sp>
      <p:sp>
        <p:nvSpPr>
          <p:cNvPr id="21" name="AutoShape 21"/>
          <p:cNvSpPr/>
          <p:nvPr/>
        </p:nvSpPr>
        <p:spPr>
          <a:xfrm>
            <a:off x="10706179" y="4181637"/>
            <a:ext cx="0" cy="4410340"/>
          </a:xfrm>
          <a:prstGeom prst="line">
            <a:avLst/>
          </a:prstGeom>
          <a:ln w="38100" cap="flat">
            <a:solidFill>
              <a:srgbClr val="145DA0"/>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6656283" y="-2445901"/>
            <a:ext cx="15178802" cy="1517880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145DA0"/>
              </a:solidFill>
              <a:prstDash val="solid"/>
              <a:miter/>
            </a:ln>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07842" y="-1797460"/>
            <a:ext cx="13881919" cy="13881919"/>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1028700" y="3399437"/>
            <a:ext cx="6033363" cy="528991"/>
          </a:xfrm>
          <a:prstGeom prst="rect">
            <a:avLst/>
          </a:prstGeom>
        </p:spPr>
        <p:txBody>
          <a:bodyPr lIns="0" tIns="0" rIns="0" bIns="0" rtlCol="0" anchor="t">
            <a:spAutoFit/>
          </a:bodyPr>
          <a:lstStyle/>
          <a:p>
            <a:pPr algn="l">
              <a:lnSpc>
                <a:spcPts val="3995"/>
              </a:lnSpc>
              <a:spcBef>
                <a:spcPct val="0"/>
              </a:spcBef>
            </a:pPr>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Evaluation Metrics</a:t>
            </a:r>
            <a:endParaRPr lang="en-US" sz="4800" b="1" spc="-57" dirty="0">
              <a:latin typeface="Times New Roman" panose="02020603050405020304" pitchFamily="18" charset="0"/>
              <a:ea typeface="Poppins"/>
              <a:cs typeface="Times New Roman" panose="02020603050405020304" pitchFamily="18" charset="0"/>
              <a:sym typeface="Poppins"/>
            </a:endParaRPr>
          </a:p>
        </p:txBody>
      </p:sp>
      <p:sp>
        <p:nvSpPr>
          <p:cNvPr id="9" name="TextBox 9"/>
          <p:cNvSpPr txBox="1"/>
          <p:nvPr/>
        </p:nvSpPr>
        <p:spPr>
          <a:xfrm>
            <a:off x="1028700" y="4421329"/>
            <a:ext cx="5885945" cy="2380509"/>
          </a:xfrm>
          <a:prstGeom prst="rect">
            <a:avLst/>
          </a:prstGeom>
        </p:spPr>
        <p:txBody>
          <a:bodyPr lIns="0" tIns="0" rIns="0" bIns="0" rtlCol="0" anchor="t">
            <a:spAutoFit/>
          </a:bodyPr>
          <a:lstStyle/>
          <a:p>
            <a:pPr algn="l">
              <a:lnSpc>
                <a:spcPts val="3122"/>
              </a:lnSpc>
            </a:pPr>
            <a:r>
              <a:rPr lang="en-US" sz="2230" u="none" strike="noStrike" spc="-44">
                <a:solidFill>
                  <a:srgbClr val="FDFDFD"/>
                </a:solidFill>
                <a:latin typeface="Poppins"/>
                <a:ea typeface="Poppins"/>
                <a:cs typeface="Poppins"/>
                <a:sym typeface="Poppins"/>
              </a:rPr>
              <a:t>Lorem ipsum dolor sit amet, consectetur adipiscing elit. Nullam laoreet risus fringilla, egestas elit a, consequat risus augue. Phasellus sollicitudin felis mi, risus quis egestas ex ornare sed quis adipiscing consectetur laoreet. </a:t>
            </a:r>
          </a:p>
        </p:txBody>
      </p:sp>
      <p:sp>
        <p:nvSpPr>
          <p:cNvPr id="10" name="Freeform 10"/>
          <p:cNvSpPr/>
          <p:nvPr/>
        </p:nvSpPr>
        <p:spPr>
          <a:xfrm>
            <a:off x="8618101" y="1767991"/>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1" name="TextBox 11"/>
          <p:cNvSpPr txBox="1"/>
          <p:nvPr/>
        </p:nvSpPr>
        <p:spPr>
          <a:xfrm>
            <a:off x="10162447" y="1825672"/>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2" name="TextBox 12"/>
          <p:cNvSpPr txBox="1"/>
          <p:nvPr/>
        </p:nvSpPr>
        <p:spPr>
          <a:xfrm>
            <a:off x="8763159" y="20412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id="13" name="Freeform 13"/>
          <p:cNvSpPr/>
          <p:nvPr/>
        </p:nvSpPr>
        <p:spPr>
          <a:xfrm>
            <a:off x="9144000" y="35413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4" name="TextBox 14"/>
          <p:cNvSpPr txBox="1"/>
          <p:nvPr/>
        </p:nvSpPr>
        <p:spPr>
          <a:xfrm>
            <a:off x="10688346" y="3599072"/>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5" name="TextBox 15"/>
          <p:cNvSpPr txBox="1"/>
          <p:nvPr/>
        </p:nvSpPr>
        <p:spPr>
          <a:xfrm>
            <a:off x="9289058" y="38146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id="16" name="Freeform 16"/>
          <p:cNvSpPr/>
          <p:nvPr/>
        </p:nvSpPr>
        <p:spPr>
          <a:xfrm>
            <a:off x="9144000" y="5318072"/>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17" name="TextBox 17"/>
          <p:cNvSpPr txBox="1"/>
          <p:nvPr/>
        </p:nvSpPr>
        <p:spPr>
          <a:xfrm>
            <a:off x="10688346" y="5375752"/>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18" name="TextBox 18"/>
          <p:cNvSpPr txBox="1"/>
          <p:nvPr/>
        </p:nvSpPr>
        <p:spPr>
          <a:xfrm>
            <a:off x="9289058" y="5591284"/>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id="19" name="Freeform 19"/>
          <p:cNvSpPr/>
          <p:nvPr/>
        </p:nvSpPr>
        <p:spPr>
          <a:xfrm>
            <a:off x="8618101" y="709475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20" name="TextBox 20"/>
          <p:cNvSpPr txBox="1"/>
          <p:nvPr/>
        </p:nvSpPr>
        <p:spPr>
          <a:xfrm>
            <a:off x="10162447" y="7152433"/>
            <a:ext cx="5768345" cy="1261270"/>
          </a:xfrm>
          <a:prstGeom prst="rect">
            <a:avLst/>
          </a:prstGeom>
        </p:spPr>
        <p:txBody>
          <a:bodyPr lIns="0" tIns="0" rIns="0" bIns="0" rtlCol="0" anchor="t">
            <a:spAutoFit/>
          </a:bodyPr>
          <a:lstStyle/>
          <a:p>
            <a:pPr algn="l">
              <a:lnSpc>
                <a:spcPts val="2495"/>
              </a:lnSpc>
            </a:pPr>
            <a:r>
              <a:rPr lang="en-US" sz="1782" u="none" strike="noStrike" spc="-35">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1" name="TextBox 21"/>
          <p:cNvSpPr txBox="1"/>
          <p:nvPr/>
        </p:nvSpPr>
        <p:spPr>
          <a:xfrm>
            <a:off x="8763159" y="736796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id="22" name="Group 22"/>
          <p:cNvGrpSpPr/>
          <p:nvPr/>
        </p:nvGrpSpPr>
        <p:grpSpPr>
          <a:xfrm>
            <a:off x="7905455" y="2656032"/>
            <a:ext cx="373607" cy="37360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4" name="TextBox 24"/>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5" name="Group 25"/>
          <p:cNvGrpSpPr/>
          <p:nvPr/>
        </p:nvGrpSpPr>
        <p:grpSpPr>
          <a:xfrm>
            <a:off x="8315313" y="4180490"/>
            <a:ext cx="373607" cy="373607"/>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27" name="TextBox 27"/>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28" name="Group 28"/>
          <p:cNvGrpSpPr/>
          <p:nvPr/>
        </p:nvGrpSpPr>
        <p:grpSpPr>
          <a:xfrm>
            <a:off x="7944228" y="7402839"/>
            <a:ext cx="373607" cy="373607"/>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0" name="TextBox 30"/>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31" name="Group 31"/>
          <p:cNvGrpSpPr/>
          <p:nvPr/>
        </p:nvGrpSpPr>
        <p:grpSpPr>
          <a:xfrm>
            <a:off x="8309460" y="5760481"/>
            <a:ext cx="373607" cy="373607"/>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FDFD"/>
            </a:solidFill>
            <a:ln w="38100" cap="sq">
              <a:solidFill>
                <a:srgbClr val="00569E"/>
              </a:solidFill>
              <a:prstDash val="solid"/>
              <a:miter/>
            </a:ln>
          </p:spPr>
        </p:sp>
        <p:sp>
          <p:nvSpPr>
            <p:cNvPr id="33" name="TextBox 33"/>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47242" y="242294"/>
            <a:ext cx="17793515" cy="9802411"/>
            <a:chOff x="0" y="0"/>
            <a:chExt cx="4982580" cy="2744893"/>
          </a:xfrm>
        </p:grpSpPr>
        <p:sp>
          <p:nvSpPr>
            <p:cNvPr id="3" name="Freeform 3"/>
            <p:cNvSpPr/>
            <p:nvPr/>
          </p:nvSpPr>
          <p:spPr>
            <a:xfrm>
              <a:off x="0" y="0"/>
              <a:ext cx="4982580" cy="2744893"/>
            </a:xfrm>
            <a:custGeom>
              <a:avLst/>
              <a:gdLst/>
              <a:ahLst/>
              <a:cxnLst/>
              <a:rect l="l" t="t" r="r" b="b"/>
              <a:pathLst>
                <a:path w="4982580" h="2744893">
                  <a:moveTo>
                    <a:pt x="0" y="0"/>
                  </a:moveTo>
                  <a:lnTo>
                    <a:pt x="4982580" y="0"/>
                  </a:lnTo>
                  <a:lnTo>
                    <a:pt x="4982580" y="2744893"/>
                  </a:lnTo>
                  <a:lnTo>
                    <a:pt x="0" y="2744893"/>
                  </a:lnTo>
                  <a:close/>
                </a:path>
              </a:pathLst>
            </a:custGeom>
            <a:solidFill>
              <a:srgbClr val="000000">
                <a:alpha val="0"/>
              </a:srgbClr>
            </a:solidFill>
            <a:ln w="228600" cap="sq">
              <a:solidFill>
                <a:srgbClr val="145DA0"/>
              </a:solidFill>
              <a:prstDash val="solid"/>
              <a:miter/>
            </a:ln>
          </p:spPr>
        </p:sp>
        <p:sp>
          <p:nvSpPr>
            <p:cNvPr id="4" name="TextBox 4"/>
            <p:cNvSpPr txBox="1"/>
            <p:nvPr/>
          </p:nvSpPr>
          <p:spPr>
            <a:xfrm>
              <a:off x="0" y="-38100"/>
              <a:ext cx="4982580" cy="2782993"/>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Freeform 5"/>
          <p:cNvSpPr/>
          <p:nvPr/>
        </p:nvSpPr>
        <p:spPr>
          <a:xfrm>
            <a:off x="2297323"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6" name="Group 6"/>
          <p:cNvGrpSpPr/>
          <p:nvPr/>
        </p:nvGrpSpPr>
        <p:grpSpPr>
          <a:xfrm>
            <a:off x="2272544" y="2466355"/>
            <a:ext cx="4203375" cy="5973865"/>
            <a:chOff x="0" y="0"/>
            <a:chExt cx="1416547" cy="2013207"/>
          </a:xfrm>
        </p:grpSpPr>
        <p:sp>
          <p:nvSpPr>
            <p:cNvPr id="7" name="Freeform 7"/>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8" name="TextBox 8"/>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AutoShape 9"/>
          <p:cNvSpPr/>
          <p:nvPr/>
        </p:nvSpPr>
        <p:spPr>
          <a:xfrm>
            <a:off x="2297323" y="5227111"/>
            <a:ext cx="4154377" cy="0"/>
          </a:xfrm>
          <a:prstGeom prst="line">
            <a:avLst/>
          </a:prstGeom>
          <a:ln w="38100" cap="flat">
            <a:solidFill>
              <a:srgbClr val="145DA0"/>
            </a:solidFill>
            <a:prstDash val="solid"/>
            <a:headEnd type="none" w="sm" len="sm"/>
            <a:tailEnd type="none" w="sm" len="sm"/>
          </a:ln>
        </p:spPr>
      </p:sp>
      <p:sp>
        <p:nvSpPr>
          <p:cNvPr id="10" name="Freeform 10"/>
          <p:cNvSpPr/>
          <p:nvPr/>
        </p:nvSpPr>
        <p:spPr>
          <a:xfrm>
            <a:off x="3489973" y="2753413"/>
            <a:ext cx="1769077" cy="1769077"/>
          </a:xfrm>
          <a:custGeom>
            <a:avLst/>
            <a:gdLst/>
            <a:ahLst/>
            <a:cxnLst/>
            <a:rect l="l" t="t" r="r" b="b"/>
            <a:pathLst>
              <a:path w="1769077" h="1769077">
                <a:moveTo>
                  <a:pt x="0" y="0"/>
                </a:moveTo>
                <a:lnTo>
                  <a:pt x="1769077" y="0"/>
                </a:lnTo>
                <a:lnTo>
                  <a:pt x="1769077" y="1769077"/>
                </a:lnTo>
                <a:lnTo>
                  <a:pt x="0" y="17690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AutoShape 11"/>
          <p:cNvSpPr/>
          <p:nvPr/>
        </p:nvSpPr>
        <p:spPr>
          <a:xfrm>
            <a:off x="2297323" y="7190257"/>
            <a:ext cx="4154377" cy="0"/>
          </a:xfrm>
          <a:prstGeom prst="line">
            <a:avLst/>
          </a:prstGeom>
          <a:ln w="38100" cap="flat">
            <a:solidFill>
              <a:srgbClr val="145DA0"/>
            </a:solidFill>
            <a:prstDash val="solid"/>
            <a:headEnd type="none" w="sm" len="sm"/>
            <a:tailEnd type="none" w="sm" len="sm"/>
          </a:ln>
        </p:spPr>
      </p:sp>
      <p:sp>
        <p:nvSpPr>
          <p:cNvPr id="12" name="Freeform 12"/>
          <p:cNvSpPr/>
          <p:nvPr/>
        </p:nvSpPr>
        <p:spPr>
          <a:xfrm>
            <a:off x="7066494"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13" name="Group 13"/>
          <p:cNvGrpSpPr/>
          <p:nvPr/>
        </p:nvGrpSpPr>
        <p:grpSpPr>
          <a:xfrm>
            <a:off x="7041715" y="2466355"/>
            <a:ext cx="4203375" cy="5973865"/>
            <a:chOff x="0" y="0"/>
            <a:chExt cx="1416547" cy="2013207"/>
          </a:xfrm>
        </p:grpSpPr>
        <p:sp>
          <p:nvSpPr>
            <p:cNvPr id="14" name="Freeform 14"/>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15" name="TextBox 15"/>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6" name="AutoShape 16"/>
          <p:cNvSpPr/>
          <p:nvPr/>
        </p:nvSpPr>
        <p:spPr>
          <a:xfrm>
            <a:off x="7066494" y="5227111"/>
            <a:ext cx="4154377" cy="0"/>
          </a:xfrm>
          <a:prstGeom prst="line">
            <a:avLst/>
          </a:prstGeom>
          <a:ln w="38100" cap="flat">
            <a:solidFill>
              <a:srgbClr val="145DA0"/>
            </a:solidFill>
            <a:prstDash val="solid"/>
            <a:headEnd type="none" w="sm" len="sm"/>
            <a:tailEnd type="none" w="sm" len="sm"/>
          </a:ln>
        </p:spPr>
      </p:sp>
      <p:sp>
        <p:nvSpPr>
          <p:cNvPr id="17" name="AutoShape 17"/>
          <p:cNvSpPr/>
          <p:nvPr/>
        </p:nvSpPr>
        <p:spPr>
          <a:xfrm>
            <a:off x="7066494" y="7190257"/>
            <a:ext cx="4154377" cy="0"/>
          </a:xfrm>
          <a:prstGeom prst="line">
            <a:avLst/>
          </a:prstGeom>
          <a:ln w="38100" cap="flat">
            <a:solidFill>
              <a:srgbClr val="145DA0"/>
            </a:solidFill>
            <a:prstDash val="solid"/>
            <a:headEnd type="none" w="sm" len="sm"/>
            <a:tailEnd type="none" w="sm" len="sm"/>
          </a:ln>
        </p:spPr>
      </p:sp>
      <p:sp>
        <p:nvSpPr>
          <p:cNvPr id="18" name="Freeform 18"/>
          <p:cNvSpPr/>
          <p:nvPr/>
        </p:nvSpPr>
        <p:spPr>
          <a:xfrm>
            <a:off x="11836861" y="8211194"/>
            <a:ext cx="4154377" cy="582587"/>
          </a:xfrm>
          <a:custGeom>
            <a:avLst/>
            <a:gdLst/>
            <a:ahLst/>
            <a:cxnLst/>
            <a:rect l="l" t="t" r="r" b="b"/>
            <a:pathLst>
              <a:path w="4154377" h="582587">
                <a:moveTo>
                  <a:pt x="0" y="0"/>
                </a:moveTo>
                <a:lnTo>
                  <a:pt x="4154377" y="0"/>
                </a:lnTo>
                <a:lnTo>
                  <a:pt x="4154377" y="582587"/>
                </a:lnTo>
                <a:lnTo>
                  <a:pt x="0" y="582587"/>
                </a:lnTo>
                <a:lnTo>
                  <a:pt x="0" y="0"/>
                </a:lnTo>
                <a:close/>
              </a:path>
            </a:pathLst>
          </a:custGeom>
          <a:blipFill>
            <a:blip r:embed="rId2"/>
            <a:stretch>
              <a:fillRect t="-40835"/>
            </a:stretch>
          </a:blipFill>
        </p:spPr>
      </p:sp>
      <p:grpSp>
        <p:nvGrpSpPr>
          <p:cNvPr id="19" name="Group 19"/>
          <p:cNvGrpSpPr/>
          <p:nvPr/>
        </p:nvGrpSpPr>
        <p:grpSpPr>
          <a:xfrm>
            <a:off x="11812082" y="2466355"/>
            <a:ext cx="4203375" cy="5973865"/>
            <a:chOff x="0" y="0"/>
            <a:chExt cx="1416547" cy="2013207"/>
          </a:xfrm>
        </p:grpSpPr>
        <p:sp>
          <p:nvSpPr>
            <p:cNvPr id="20" name="Freeform 20"/>
            <p:cNvSpPr/>
            <p:nvPr/>
          </p:nvSpPr>
          <p:spPr>
            <a:xfrm>
              <a:off x="0" y="0"/>
              <a:ext cx="1416547" cy="2013207"/>
            </a:xfrm>
            <a:custGeom>
              <a:avLst/>
              <a:gdLst/>
              <a:ahLst/>
              <a:cxnLst/>
              <a:rect l="l" t="t" r="r" b="b"/>
              <a:pathLst>
                <a:path w="1416547" h="2013207">
                  <a:moveTo>
                    <a:pt x="46046" y="0"/>
                  </a:moveTo>
                  <a:lnTo>
                    <a:pt x="1370502" y="0"/>
                  </a:lnTo>
                  <a:cubicBezTo>
                    <a:pt x="1382714" y="0"/>
                    <a:pt x="1394426" y="4851"/>
                    <a:pt x="1403061" y="13487"/>
                  </a:cubicBezTo>
                  <a:cubicBezTo>
                    <a:pt x="1411696" y="22122"/>
                    <a:pt x="1416547" y="33834"/>
                    <a:pt x="1416547" y="46046"/>
                  </a:cubicBezTo>
                  <a:lnTo>
                    <a:pt x="1416547" y="1967161"/>
                  </a:lnTo>
                  <a:cubicBezTo>
                    <a:pt x="1416547" y="1979373"/>
                    <a:pt x="1411696" y="1991085"/>
                    <a:pt x="1403061" y="1999720"/>
                  </a:cubicBezTo>
                  <a:cubicBezTo>
                    <a:pt x="1394426" y="2008356"/>
                    <a:pt x="1382714" y="2013207"/>
                    <a:pt x="1370502" y="2013207"/>
                  </a:cubicBezTo>
                  <a:lnTo>
                    <a:pt x="46046" y="2013207"/>
                  </a:lnTo>
                  <a:cubicBezTo>
                    <a:pt x="33834" y="2013207"/>
                    <a:pt x="22122" y="2008356"/>
                    <a:pt x="13487" y="1999720"/>
                  </a:cubicBezTo>
                  <a:cubicBezTo>
                    <a:pt x="4851" y="1991085"/>
                    <a:pt x="0" y="1979373"/>
                    <a:pt x="0" y="1967161"/>
                  </a:cubicBezTo>
                  <a:lnTo>
                    <a:pt x="0" y="46046"/>
                  </a:lnTo>
                  <a:cubicBezTo>
                    <a:pt x="0" y="33834"/>
                    <a:pt x="4851" y="22122"/>
                    <a:pt x="13487" y="13487"/>
                  </a:cubicBezTo>
                  <a:cubicBezTo>
                    <a:pt x="22122" y="4851"/>
                    <a:pt x="33834" y="0"/>
                    <a:pt x="46046" y="0"/>
                  </a:cubicBezTo>
                  <a:close/>
                </a:path>
              </a:pathLst>
            </a:custGeom>
            <a:solidFill>
              <a:srgbClr val="FDFDFD"/>
            </a:solidFill>
            <a:ln w="38100" cap="rnd">
              <a:solidFill>
                <a:srgbClr val="145DA0"/>
              </a:solidFill>
              <a:prstDash val="solid"/>
              <a:round/>
            </a:ln>
          </p:spPr>
        </p:sp>
        <p:sp>
          <p:nvSpPr>
            <p:cNvPr id="21" name="TextBox 21"/>
            <p:cNvSpPr txBox="1"/>
            <p:nvPr/>
          </p:nvSpPr>
          <p:spPr>
            <a:xfrm>
              <a:off x="0" y="-38100"/>
              <a:ext cx="1416547" cy="2051307"/>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22" name="AutoShape 22"/>
          <p:cNvSpPr/>
          <p:nvPr/>
        </p:nvSpPr>
        <p:spPr>
          <a:xfrm>
            <a:off x="11836861" y="5227111"/>
            <a:ext cx="4154377" cy="0"/>
          </a:xfrm>
          <a:prstGeom prst="line">
            <a:avLst/>
          </a:prstGeom>
          <a:ln w="38100" cap="flat">
            <a:solidFill>
              <a:srgbClr val="145DA0"/>
            </a:solidFill>
            <a:prstDash val="solid"/>
            <a:headEnd type="none" w="sm" len="sm"/>
            <a:tailEnd type="none" w="sm" len="sm"/>
          </a:ln>
        </p:spPr>
      </p:sp>
      <p:sp>
        <p:nvSpPr>
          <p:cNvPr id="23" name="AutoShape 23"/>
          <p:cNvSpPr/>
          <p:nvPr/>
        </p:nvSpPr>
        <p:spPr>
          <a:xfrm>
            <a:off x="11836861" y="7190257"/>
            <a:ext cx="4154377" cy="0"/>
          </a:xfrm>
          <a:prstGeom prst="line">
            <a:avLst/>
          </a:prstGeom>
          <a:ln w="38100" cap="flat">
            <a:solidFill>
              <a:srgbClr val="145DA0"/>
            </a:solidFill>
            <a:prstDash val="solid"/>
            <a:headEnd type="none" w="sm" len="sm"/>
            <a:tailEnd type="none" w="sm" len="sm"/>
          </a:ln>
        </p:spPr>
      </p:sp>
      <p:sp>
        <p:nvSpPr>
          <p:cNvPr id="24" name="TextBox 24"/>
          <p:cNvSpPr txBox="1"/>
          <p:nvPr/>
        </p:nvSpPr>
        <p:spPr>
          <a:xfrm>
            <a:off x="5201579" y="1304307"/>
            <a:ext cx="7884841" cy="771523"/>
          </a:xfrm>
          <a:prstGeom prst="rect">
            <a:avLst/>
          </a:prstGeom>
        </p:spPr>
        <p:txBody>
          <a:bodyPr lIns="0" tIns="0" rIns="0" bIns="0" rtlCol="0" anchor="t">
            <a:spAutoFit/>
          </a:bodyPr>
          <a:lstStyle/>
          <a:p>
            <a:pPr marL="0" lvl="0" indent="0" algn="ctr">
              <a:lnSpc>
                <a:spcPts val="6300"/>
              </a:lnSpc>
              <a:spcBef>
                <a:spcPct val="0"/>
              </a:spcBef>
            </a:pPr>
            <a:r>
              <a:rPr lang="en-US" sz="4800" b="1" dirty="0">
                <a:effectLst/>
                <a:latin typeface="Times New Roman" panose="02020603050405020304" pitchFamily="18" charset="0"/>
                <a:ea typeface="Calibri" panose="020F0502020204030204" pitchFamily="34" charset="0"/>
                <a:cs typeface="Times New Roman" panose="02020603050405020304" pitchFamily="18" charset="0"/>
              </a:rPr>
              <a:t>Discussion</a:t>
            </a:r>
            <a:endParaRPr lang="en-US" sz="4500" dirty="0">
              <a:solidFill>
                <a:srgbClr val="051D40"/>
              </a:solidFill>
              <a:latin typeface="Open Sans Extra Bold"/>
              <a:ea typeface="Open Sans Extra Bold"/>
              <a:cs typeface="Open Sans Extra Bold"/>
              <a:sym typeface="Open Sans Extra Bold"/>
            </a:endParaRPr>
          </a:p>
        </p:txBody>
      </p:sp>
      <p:sp>
        <p:nvSpPr>
          <p:cNvPr id="25" name="TextBox 25"/>
          <p:cNvSpPr txBox="1"/>
          <p:nvPr/>
        </p:nvSpPr>
        <p:spPr>
          <a:xfrm>
            <a:off x="2584630" y="5394975"/>
            <a:ext cx="3579202" cy="1576336"/>
          </a:xfrm>
          <a:prstGeom prst="rect">
            <a:avLst/>
          </a:prstGeom>
        </p:spPr>
        <p:txBody>
          <a:bodyPr lIns="0" tIns="0" rIns="0" bIns="0" rtlCol="0" anchor="t">
            <a:spAutoFit/>
          </a:bodyPr>
          <a:lstStyle/>
          <a:p>
            <a:pPr algn="ctr">
              <a:lnSpc>
                <a:spcPts val="2114"/>
              </a:lnSpc>
            </a:pPr>
            <a:r>
              <a:rPr lang="en-US" sz="1510" u="none" strike="noStrike" spc="-30">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26" name="TextBox 26"/>
          <p:cNvSpPr txBox="1"/>
          <p:nvPr/>
        </p:nvSpPr>
        <p:spPr>
          <a:xfrm>
            <a:off x="2584630" y="4608025"/>
            <a:ext cx="3490991" cy="439633"/>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ea typeface="Poppins Bold"/>
                <a:cs typeface="Poppins Bold"/>
                <a:sym typeface="Poppins Bold"/>
              </a:rPr>
              <a:t>Software</a:t>
            </a:r>
          </a:p>
        </p:txBody>
      </p:sp>
      <p:sp>
        <p:nvSpPr>
          <p:cNvPr id="27" name="TextBox 27"/>
          <p:cNvSpPr txBox="1"/>
          <p:nvPr/>
        </p:nvSpPr>
        <p:spPr>
          <a:xfrm>
            <a:off x="3709397" y="7167073"/>
            <a:ext cx="1842045" cy="1208803"/>
          </a:xfrm>
          <a:prstGeom prst="rect">
            <a:avLst/>
          </a:prstGeom>
        </p:spPr>
        <p:txBody>
          <a:bodyPr lIns="0" tIns="0" rIns="0" bIns="0" rtlCol="0" anchor="t">
            <a:spAutoFit/>
          </a:bodyPr>
          <a:lstStyle/>
          <a:p>
            <a:pPr marL="0" lvl="0" indent="0" algn="ctr">
              <a:lnSpc>
                <a:spcPts val="9879"/>
              </a:lnSpc>
              <a:spcBef>
                <a:spcPct val="0"/>
              </a:spcBef>
            </a:pPr>
            <a:r>
              <a:rPr lang="en-US" sz="7056">
                <a:solidFill>
                  <a:srgbClr val="145DA0"/>
                </a:solidFill>
                <a:latin typeface="Open Sans Extra Bold"/>
                <a:ea typeface="Open Sans Extra Bold"/>
                <a:cs typeface="Open Sans Extra Bold"/>
                <a:sym typeface="Open Sans Extra Bold"/>
              </a:rPr>
              <a:t>128</a:t>
            </a:r>
          </a:p>
        </p:txBody>
      </p:sp>
      <p:sp>
        <p:nvSpPr>
          <p:cNvPr id="28" name="TextBox 28"/>
          <p:cNvSpPr txBox="1"/>
          <p:nvPr/>
        </p:nvSpPr>
        <p:spPr>
          <a:xfrm>
            <a:off x="3286169" y="7233748"/>
            <a:ext cx="423228" cy="639574"/>
          </a:xfrm>
          <a:prstGeom prst="rect">
            <a:avLst/>
          </a:prstGeom>
        </p:spPr>
        <p:txBody>
          <a:bodyPr lIns="0" tIns="0" rIns="0" bIns="0" rtlCol="0" anchor="t">
            <a:spAutoFit/>
          </a:bodyPr>
          <a:lstStyle/>
          <a:p>
            <a:pPr marL="0" lvl="0" indent="0" algn="ctr">
              <a:lnSpc>
                <a:spcPts val="5262"/>
              </a:lnSpc>
              <a:spcBef>
                <a:spcPct val="0"/>
              </a:spcBef>
            </a:pPr>
            <a:r>
              <a:rPr lang="en-US" sz="3759">
                <a:solidFill>
                  <a:srgbClr val="145DA0"/>
                </a:solidFill>
                <a:latin typeface="Open Sans Extra Bold"/>
                <a:ea typeface="Open Sans Extra Bold"/>
                <a:cs typeface="Open Sans Extra Bold"/>
                <a:sym typeface="Open Sans Extra Bold"/>
              </a:rPr>
              <a:t>$</a:t>
            </a:r>
          </a:p>
        </p:txBody>
      </p:sp>
      <p:sp>
        <p:nvSpPr>
          <p:cNvPr id="29" name="TextBox 29"/>
          <p:cNvSpPr txBox="1"/>
          <p:nvPr/>
        </p:nvSpPr>
        <p:spPr>
          <a:xfrm>
            <a:off x="7353801" y="5394975"/>
            <a:ext cx="3579202" cy="1576336"/>
          </a:xfrm>
          <a:prstGeom prst="rect">
            <a:avLst/>
          </a:prstGeom>
        </p:spPr>
        <p:txBody>
          <a:bodyPr lIns="0" tIns="0" rIns="0" bIns="0" rtlCol="0" anchor="t">
            <a:spAutoFit/>
          </a:bodyPr>
          <a:lstStyle/>
          <a:p>
            <a:pPr algn="ctr">
              <a:lnSpc>
                <a:spcPts val="2114"/>
              </a:lnSpc>
            </a:pPr>
            <a:r>
              <a:rPr lang="en-US" sz="1510" u="none" strike="noStrike" spc="-30">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30" name="TextBox 30"/>
          <p:cNvSpPr txBox="1"/>
          <p:nvPr/>
        </p:nvSpPr>
        <p:spPr>
          <a:xfrm>
            <a:off x="7353801" y="4608025"/>
            <a:ext cx="3490991" cy="439633"/>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ea typeface="Poppins Bold"/>
                <a:cs typeface="Poppins Bold"/>
                <a:sym typeface="Poppins Bold"/>
              </a:rPr>
              <a:t>IT consulting</a:t>
            </a:r>
          </a:p>
        </p:txBody>
      </p:sp>
      <p:sp>
        <p:nvSpPr>
          <p:cNvPr id="31" name="TextBox 31"/>
          <p:cNvSpPr txBox="1"/>
          <p:nvPr/>
        </p:nvSpPr>
        <p:spPr>
          <a:xfrm>
            <a:off x="8478568" y="7167073"/>
            <a:ext cx="1842045" cy="1208803"/>
          </a:xfrm>
          <a:prstGeom prst="rect">
            <a:avLst/>
          </a:prstGeom>
        </p:spPr>
        <p:txBody>
          <a:bodyPr lIns="0" tIns="0" rIns="0" bIns="0" rtlCol="0" anchor="t">
            <a:spAutoFit/>
          </a:bodyPr>
          <a:lstStyle/>
          <a:p>
            <a:pPr marL="0" lvl="0" indent="0" algn="ctr">
              <a:lnSpc>
                <a:spcPts val="9879"/>
              </a:lnSpc>
              <a:spcBef>
                <a:spcPct val="0"/>
              </a:spcBef>
            </a:pPr>
            <a:r>
              <a:rPr lang="en-US" sz="7056">
                <a:solidFill>
                  <a:srgbClr val="145DA0"/>
                </a:solidFill>
                <a:latin typeface="Open Sans Extra Bold"/>
                <a:ea typeface="Open Sans Extra Bold"/>
                <a:cs typeface="Open Sans Extra Bold"/>
                <a:sym typeface="Open Sans Extra Bold"/>
              </a:rPr>
              <a:t>139</a:t>
            </a:r>
          </a:p>
        </p:txBody>
      </p:sp>
      <p:sp>
        <p:nvSpPr>
          <p:cNvPr id="32" name="TextBox 32"/>
          <p:cNvSpPr txBox="1"/>
          <p:nvPr/>
        </p:nvSpPr>
        <p:spPr>
          <a:xfrm>
            <a:off x="7849471" y="7233748"/>
            <a:ext cx="629097" cy="639574"/>
          </a:xfrm>
          <a:prstGeom prst="rect">
            <a:avLst/>
          </a:prstGeom>
        </p:spPr>
        <p:txBody>
          <a:bodyPr lIns="0" tIns="0" rIns="0" bIns="0" rtlCol="0" anchor="t">
            <a:spAutoFit/>
          </a:bodyPr>
          <a:lstStyle/>
          <a:p>
            <a:pPr marL="0" lvl="0" indent="0" algn="ctr">
              <a:lnSpc>
                <a:spcPts val="5262"/>
              </a:lnSpc>
              <a:spcBef>
                <a:spcPct val="0"/>
              </a:spcBef>
            </a:pPr>
            <a:r>
              <a:rPr lang="en-US" sz="3759">
                <a:solidFill>
                  <a:srgbClr val="145DA0"/>
                </a:solidFill>
                <a:latin typeface="Open Sans Extra Bold"/>
                <a:ea typeface="Open Sans Extra Bold"/>
                <a:cs typeface="Open Sans Extra Bold"/>
                <a:sym typeface="Open Sans Extra Bold"/>
              </a:rPr>
              <a:t>$</a:t>
            </a:r>
          </a:p>
        </p:txBody>
      </p:sp>
      <p:sp>
        <p:nvSpPr>
          <p:cNvPr id="33" name="TextBox 33"/>
          <p:cNvSpPr txBox="1"/>
          <p:nvPr/>
        </p:nvSpPr>
        <p:spPr>
          <a:xfrm>
            <a:off x="12124168" y="5394975"/>
            <a:ext cx="3579202" cy="1576336"/>
          </a:xfrm>
          <a:prstGeom prst="rect">
            <a:avLst/>
          </a:prstGeom>
        </p:spPr>
        <p:txBody>
          <a:bodyPr lIns="0" tIns="0" rIns="0" bIns="0" rtlCol="0" anchor="t">
            <a:spAutoFit/>
          </a:bodyPr>
          <a:lstStyle/>
          <a:p>
            <a:pPr algn="ctr">
              <a:lnSpc>
                <a:spcPts val="2114"/>
              </a:lnSpc>
            </a:pPr>
            <a:r>
              <a:rPr lang="en-US" sz="1510" u="none" strike="noStrike" spc="-30">
                <a:solidFill>
                  <a:srgbClr val="145DA0"/>
                </a:solidFill>
                <a:latin typeface="Poppins"/>
                <a:ea typeface="Poppins"/>
                <a:cs typeface="Poppins"/>
                <a:sym typeface="Poppins"/>
              </a:rPr>
              <a:t>Lorem ipsum dolor sit amet, consectetur adipiscing elit. Nullam laoreet risus fringilla, egestas elit a, consequat augue. Phasellus sollicitudin felis mi, quis egestas ex ornare sed quis adipiscing. </a:t>
            </a:r>
          </a:p>
        </p:txBody>
      </p:sp>
      <p:sp>
        <p:nvSpPr>
          <p:cNvPr id="34" name="TextBox 34"/>
          <p:cNvSpPr txBox="1"/>
          <p:nvPr/>
        </p:nvSpPr>
        <p:spPr>
          <a:xfrm>
            <a:off x="12124168" y="4608025"/>
            <a:ext cx="3490991" cy="439633"/>
          </a:xfrm>
          <a:prstGeom prst="rect">
            <a:avLst/>
          </a:prstGeom>
        </p:spPr>
        <p:txBody>
          <a:bodyPr lIns="0" tIns="0" rIns="0" bIns="0" rtlCol="0" anchor="t">
            <a:spAutoFit/>
          </a:bodyPr>
          <a:lstStyle/>
          <a:p>
            <a:pPr algn="ctr">
              <a:lnSpc>
                <a:spcPts val="3406"/>
              </a:lnSpc>
              <a:spcBef>
                <a:spcPct val="0"/>
              </a:spcBef>
            </a:pPr>
            <a:r>
              <a:rPr lang="en-US" sz="2433">
                <a:solidFill>
                  <a:srgbClr val="145DA0"/>
                </a:solidFill>
                <a:latin typeface="Poppins Bold"/>
                <a:ea typeface="Poppins Bold"/>
                <a:cs typeface="Poppins Bold"/>
                <a:sym typeface="Poppins Bold"/>
              </a:rPr>
              <a:t>Data analytics</a:t>
            </a:r>
          </a:p>
        </p:txBody>
      </p:sp>
      <p:sp>
        <p:nvSpPr>
          <p:cNvPr id="35" name="TextBox 35"/>
          <p:cNvSpPr txBox="1"/>
          <p:nvPr/>
        </p:nvSpPr>
        <p:spPr>
          <a:xfrm>
            <a:off x="13248935" y="7167073"/>
            <a:ext cx="1842045" cy="1208803"/>
          </a:xfrm>
          <a:prstGeom prst="rect">
            <a:avLst/>
          </a:prstGeom>
        </p:spPr>
        <p:txBody>
          <a:bodyPr lIns="0" tIns="0" rIns="0" bIns="0" rtlCol="0" anchor="t">
            <a:spAutoFit/>
          </a:bodyPr>
          <a:lstStyle/>
          <a:p>
            <a:pPr marL="0" lvl="0" indent="0" algn="ctr">
              <a:lnSpc>
                <a:spcPts val="9879"/>
              </a:lnSpc>
              <a:spcBef>
                <a:spcPct val="0"/>
              </a:spcBef>
            </a:pPr>
            <a:r>
              <a:rPr lang="en-US" sz="7056">
                <a:solidFill>
                  <a:srgbClr val="145DA0"/>
                </a:solidFill>
                <a:latin typeface="Open Sans Extra Bold"/>
                <a:ea typeface="Open Sans Extra Bold"/>
                <a:cs typeface="Open Sans Extra Bold"/>
                <a:sym typeface="Open Sans Extra Bold"/>
              </a:rPr>
              <a:t>145</a:t>
            </a:r>
          </a:p>
        </p:txBody>
      </p:sp>
      <p:sp>
        <p:nvSpPr>
          <p:cNvPr id="36" name="TextBox 36"/>
          <p:cNvSpPr txBox="1"/>
          <p:nvPr/>
        </p:nvSpPr>
        <p:spPr>
          <a:xfrm>
            <a:off x="12794493" y="7233748"/>
            <a:ext cx="454442" cy="639574"/>
          </a:xfrm>
          <a:prstGeom prst="rect">
            <a:avLst/>
          </a:prstGeom>
        </p:spPr>
        <p:txBody>
          <a:bodyPr lIns="0" tIns="0" rIns="0" bIns="0" rtlCol="0" anchor="t">
            <a:spAutoFit/>
          </a:bodyPr>
          <a:lstStyle/>
          <a:p>
            <a:pPr marL="0" lvl="0" indent="0" algn="ctr">
              <a:lnSpc>
                <a:spcPts val="5262"/>
              </a:lnSpc>
              <a:spcBef>
                <a:spcPct val="0"/>
              </a:spcBef>
            </a:pPr>
            <a:r>
              <a:rPr lang="en-US" sz="3759">
                <a:solidFill>
                  <a:srgbClr val="145DA0"/>
                </a:solidFill>
                <a:latin typeface="Open Sans Extra Bold"/>
                <a:ea typeface="Open Sans Extra Bold"/>
                <a:cs typeface="Open Sans Extra Bold"/>
                <a:sym typeface="Open Sans Extra Bold"/>
              </a:rPr>
              <a:t>$</a:t>
            </a:r>
          </a:p>
        </p:txBody>
      </p:sp>
      <p:sp>
        <p:nvSpPr>
          <p:cNvPr id="37" name="Freeform 37"/>
          <p:cNvSpPr/>
          <p:nvPr/>
        </p:nvSpPr>
        <p:spPr>
          <a:xfrm>
            <a:off x="12981503" y="2753413"/>
            <a:ext cx="1768296" cy="1768296"/>
          </a:xfrm>
          <a:custGeom>
            <a:avLst/>
            <a:gdLst/>
            <a:ahLst/>
            <a:cxnLst/>
            <a:rect l="l" t="t" r="r" b="b"/>
            <a:pathLst>
              <a:path w="1768296" h="1768296">
                <a:moveTo>
                  <a:pt x="0" y="0"/>
                </a:moveTo>
                <a:lnTo>
                  <a:pt x="1768296" y="0"/>
                </a:lnTo>
                <a:lnTo>
                  <a:pt x="1768296" y="1768296"/>
                </a:lnTo>
                <a:lnTo>
                  <a:pt x="0" y="176829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38" name="Freeform 38"/>
          <p:cNvSpPr/>
          <p:nvPr/>
        </p:nvSpPr>
        <p:spPr>
          <a:xfrm>
            <a:off x="8259254" y="2753413"/>
            <a:ext cx="1768296" cy="1768296"/>
          </a:xfrm>
          <a:custGeom>
            <a:avLst/>
            <a:gdLst/>
            <a:ahLst/>
            <a:cxnLst/>
            <a:rect l="l" t="t" r="r" b="b"/>
            <a:pathLst>
              <a:path w="1768296" h="1768296">
                <a:moveTo>
                  <a:pt x="0" y="0"/>
                </a:moveTo>
                <a:lnTo>
                  <a:pt x="1768296" y="0"/>
                </a:lnTo>
                <a:lnTo>
                  <a:pt x="1768296" y="1768296"/>
                </a:lnTo>
                <a:lnTo>
                  <a:pt x="0" y="176829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1556</Words>
  <Application>Microsoft Office PowerPoint</Application>
  <PresentationFormat>Custom</PresentationFormat>
  <Paragraphs>136</Paragraphs>
  <Slides>16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Courier New</vt:lpstr>
      <vt:lpstr>Calibri</vt:lpstr>
      <vt:lpstr>Arial</vt:lpstr>
      <vt:lpstr>Segoe UI Emoji</vt:lpstr>
      <vt:lpstr>Open Sans Extra Bold</vt:lpstr>
      <vt:lpstr>Poppins</vt:lpstr>
      <vt:lpstr>Poppins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MOJTABA MANSORI NEJAD</cp:lastModifiedBy>
  <cp:revision>2</cp:revision>
  <dcterms:created xsi:type="dcterms:W3CDTF">2006-08-16T00:00:00Z</dcterms:created>
  <dcterms:modified xsi:type="dcterms:W3CDTF">2024-08-02T12:32:20Z</dcterms:modified>
  <dc:identifier>DAGMs8TJcvI</dc:identifier>
</cp:coreProperties>
</file>